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539" r:id="rId2"/>
    <p:sldId id="625" r:id="rId3"/>
    <p:sldId id="626" r:id="rId4"/>
    <p:sldId id="640" r:id="rId5"/>
    <p:sldId id="639" r:id="rId6"/>
    <p:sldId id="638" r:id="rId7"/>
    <p:sldId id="637" r:id="rId8"/>
    <p:sldId id="636" r:id="rId9"/>
    <p:sldId id="635" r:id="rId10"/>
    <p:sldId id="634" r:id="rId11"/>
    <p:sldId id="633" r:id="rId12"/>
    <p:sldId id="632" r:id="rId13"/>
    <p:sldId id="631" r:id="rId14"/>
    <p:sldId id="630" r:id="rId15"/>
    <p:sldId id="629" r:id="rId16"/>
    <p:sldId id="628" r:id="rId17"/>
    <p:sldId id="627" r:id="rId18"/>
    <p:sldId id="495" r:id="rId19"/>
  </p:sldIdLst>
  <p:sldSz cx="9144000" cy="6858000" type="screen4x3"/>
  <p:notesSz cx="7099300" cy="10236200"/>
  <p:embeddedFontLs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Corbel" panose="020B0503020204020204" pitchFamily="34" charset="0"/>
      <p:regular r:id="rId26"/>
      <p:bold r:id="rId27"/>
      <p:italic r:id="rId28"/>
      <p:boldItalic r:id="rId29"/>
    </p:embeddedFont>
    <p:embeddedFont>
      <p:font typeface="Gill Sans MT" panose="020B0502020104020203" pitchFamily="34" charset="0"/>
      <p:regular r:id="rId30"/>
      <p:bold r:id="rId31"/>
      <p:italic r:id="rId32"/>
      <p:boldItalic r:id="rId33"/>
    </p:embeddedFont>
    <p:embeddedFont>
      <p:font typeface="Open Sans" panose="020B0604020202020204" charset="0"/>
      <p:regular r:id="rId34"/>
      <p:bold r:id="rId35"/>
      <p:italic r:id="rId36"/>
      <p:boldItalic r:id="rId37"/>
    </p:embeddedFont>
    <p:embeddedFont>
      <p:font typeface="Trebuchet MS" panose="020B0603020202020204" pitchFamily="34" charset="0"/>
      <p:regular r:id="rId38"/>
      <p:bold r:id="rId39"/>
      <p:italic r:id="rId40"/>
      <p:boldItalic r:id="rId41"/>
    </p:embeddedFont>
    <p:embeddedFont>
      <p:font typeface="Wingdings 2" panose="05020102010507070707" pitchFamily="18" charset="2"/>
      <p:regular r:id="rId42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88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pos="249" userDrawn="1">
          <p15:clr>
            <a:srgbClr val="A4A3A4"/>
          </p15:clr>
        </p15:guide>
        <p15:guide id="4" orient="horz" pos="11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6A75"/>
    <a:srgbClr val="28767A"/>
    <a:srgbClr val="2A6A6C"/>
    <a:srgbClr val="359D91"/>
    <a:srgbClr val="235F6B"/>
    <a:srgbClr val="235A5B"/>
    <a:srgbClr val="23686B"/>
    <a:srgbClr val="33929F"/>
    <a:srgbClr val="FFFED6"/>
    <a:srgbClr val="2E8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A111915-BE36-4E01-A7E5-04B1672EAD32}" styleName="Светлый стиль 2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4C1A8A3-306A-4EB7-A6B1-4F7E0EB9C5D6}" styleName="Средний стиль 3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29" autoAdjust="0"/>
    <p:restoredTop sz="94171" autoAdjust="0"/>
  </p:normalViewPr>
  <p:slideViewPr>
    <p:cSldViewPr>
      <p:cViewPr varScale="1">
        <p:scale>
          <a:sx n="86" d="100"/>
          <a:sy n="86" d="100"/>
        </p:scale>
        <p:origin x="1164" y="60"/>
      </p:cViewPr>
      <p:guideLst>
        <p:guide pos="2880"/>
        <p:guide orient="horz" pos="2160"/>
        <p:guide pos="249"/>
        <p:guide orient="horz" pos="116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9" Type="http://schemas.openxmlformats.org/officeDocument/2006/relationships/font" Target="fonts/font18.fntdata"/><Relationship Id="rId21" Type="http://schemas.openxmlformats.org/officeDocument/2006/relationships/handoutMaster" Target="handoutMasters/handoutMaster1.xml"/><Relationship Id="rId34" Type="http://schemas.openxmlformats.org/officeDocument/2006/relationships/font" Target="fonts/font13.fntdata"/><Relationship Id="rId42" Type="http://schemas.openxmlformats.org/officeDocument/2006/relationships/font" Target="fonts/font21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font" Target="fonts/font16.fntdata"/><Relationship Id="rId40" Type="http://schemas.openxmlformats.org/officeDocument/2006/relationships/font" Target="fonts/font19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font" Target="fonts/font17.fntdata"/><Relationship Id="rId46" Type="http://schemas.openxmlformats.org/officeDocument/2006/relationships/tableStyles" Target="tableStyles.xml"/><Relationship Id="rId20" Type="http://schemas.openxmlformats.org/officeDocument/2006/relationships/notesMaster" Target="notesMasters/notesMaster1.xml"/><Relationship Id="rId41" Type="http://schemas.openxmlformats.org/officeDocument/2006/relationships/font" Target="fonts/font20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B41008C-448F-421F-A334-0B8CC4B96119}" type="doc">
      <dgm:prSet loTypeId="urn:microsoft.com/office/officeart/2008/layout/RadialCluster" loCatId="cycle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6424FDAE-5AE9-44CF-9B63-9CE57D40DA5B}">
      <dgm:prSet phldrT="[Текст]" custT="1"/>
      <dgm:spPr>
        <a:solidFill>
          <a:schemeClr val="accent5">
            <a:lumMod val="20000"/>
            <a:lumOff val="80000"/>
          </a:schemeClr>
        </a:solidFill>
        <a:ln>
          <a:solidFill>
            <a:srgbClr val="246276"/>
          </a:solidFill>
        </a:ln>
      </dgm:spPr>
      <dgm:t>
        <a:bodyPr/>
        <a:lstStyle/>
        <a:p>
          <a:r>
            <a:rPr lang="ru-RU" sz="1700" dirty="0">
              <a:solidFill>
                <a:schemeClr val="tx1"/>
              </a:solidFill>
              <a:latin typeface="Trebuchet MS" panose="020B0603020202020204" pitchFamily="34" charset="0"/>
            </a:rPr>
            <a:t>Единство</a:t>
          </a:r>
        </a:p>
      </dgm:t>
    </dgm:pt>
    <dgm:pt modelId="{6C055651-B639-4263-AD5C-38EC7B77362E}" type="parTrans" cxnId="{7779E0A5-4C6A-4F9A-9814-8A17AFEC0643}">
      <dgm:prSet/>
      <dgm:spPr/>
      <dgm:t>
        <a:bodyPr/>
        <a:lstStyle/>
        <a:p>
          <a:endParaRPr lang="ru-RU" sz="1700">
            <a:solidFill>
              <a:schemeClr val="tx1"/>
            </a:solidFill>
            <a:latin typeface="Trebuchet MS" panose="020B0603020202020204" pitchFamily="34" charset="0"/>
          </a:endParaRPr>
        </a:p>
      </dgm:t>
    </dgm:pt>
    <dgm:pt modelId="{322E01C1-8E0F-4C7F-8AE3-C0EDB5924757}" type="sibTrans" cxnId="{7779E0A5-4C6A-4F9A-9814-8A17AFEC0643}">
      <dgm:prSet/>
      <dgm:spPr/>
      <dgm:t>
        <a:bodyPr/>
        <a:lstStyle/>
        <a:p>
          <a:endParaRPr lang="ru-RU" sz="1700">
            <a:solidFill>
              <a:schemeClr val="tx1"/>
            </a:solidFill>
            <a:latin typeface="Trebuchet MS" panose="020B0603020202020204" pitchFamily="34" charset="0"/>
          </a:endParaRPr>
        </a:p>
      </dgm:t>
    </dgm:pt>
    <dgm:pt modelId="{C55C4C31-FF1D-42C4-9624-C8792EC64E0A}">
      <dgm:prSet phldrT="[Текст]" custT="1"/>
      <dgm:spPr>
        <a:ln>
          <a:solidFill>
            <a:srgbClr val="246276"/>
          </a:solidFill>
        </a:ln>
      </dgm:spPr>
      <dgm:t>
        <a:bodyPr/>
        <a:lstStyle/>
        <a:p>
          <a:r>
            <a:rPr lang="ru-RU" sz="1700" dirty="0">
              <a:solidFill>
                <a:schemeClr val="tx1"/>
              </a:solidFill>
              <a:latin typeface="Trebuchet MS" panose="020B0603020202020204" pitchFamily="34" charset="0"/>
            </a:rPr>
            <a:t>ФГОС 2021</a:t>
          </a:r>
        </a:p>
      </dgm:t>
    </dgm:pt>
    <dgm:pt modelId="{D7E81EBB-265C-4E39-BAC6-E97DF363297C}" type="parTrans" cxnId="{9B7914D3-DA7A-4D8B-8DC2-B50EE560B9D2}">
      <dgm:prSet/>
      <dgm:spPr/>
      <dgm:t>
        <a:bodyPr/>
        <a:lstStyle/>
        <a:p>
          <a:endParaRPr lang="ru-RU" sz="1700">
            <a:solidFill>
              <a:schemeClr val="tx1"/>
            </a:solidFill>
            <a:latin typeface="Trebuchet MS" panose="020B0603020202020204" pitchFamily="34" charset="0"/>
          </a:endParaRPr>
        </a:p>
      </dgm:t>
    </dgm:pt>
    <dgm:pt modelId="{05957E3B-BFC1-4954-BEF2-F8C1A158A938}" type="sibTrans" cxnId="{9B7914D3-DA7A-4D8B-8DC2-B50EE560B9D2}">
      <dgm:prSet/>
      <dgm:spPr/>
      <dgm:t>
        <a:bodyPr/>
        <a:lstStyle/>
        <a:p>
          <a:endParaRPr lang="ru-RU" sz="1700">
            <a:solidFill>
              <a:schemeClr val="tx1"/>
            </a:solidFill>
            <a:latin typeface="Trebuchet MS" panose="020B0603020202020204" pitchFamily="34" charset="0"/>
          </a:endParaRPr>
        </a:p>
      </dgm:t>
    </dgm:pt>
    <dgm:pt modelId="{7AF1FF2B-B697-42EF-B17F-DD670509AEC7}">
      <dgm:prSet phldrT="[Текст]" custT="1"/>
      <dgm:spPr>
        <a:ln>
          <a:solidFill>
            <a:srgbClr val="246276"/>
          </a:solidFill>
        </a:ln>
      </dgm:spPr>
      <dgm:t>
        <a:bodyPr/>
        <a:lstStyle/>
        <a:p>
          <a:r>
            <a:rPr lang="ru-RU" sz="1700" dirty="0">
              <a:solidFill>
                <a:schemeClr val="tx1"/>
              </a:solidFill>
              <a:latin typeface="Trebuchet MS" panose="020B0603020202020204" pitchFamily="34" charset="0"/>
            </a:rPr>
            <a:t>Примерные </a:t>
          </a:r>
          <a:br>
            <a:rPr lang="ru-RU" sz="1700" dirty="0">
              <a:solidFill>
                <a:schemeClr val="tx1"/>
              </a:solidFill>
              <a:latin typeface="Trebuchet MS" panose="020B0603020202020204" pitchFamily="34" charset="0"/>
            </a:rPr>
          </a:br>
          <a:r>
            <a:rPr lang="ru-RU" sz="1700" dirty="0">
              <a:solidFill>
                <a:schemeClr val="tx1"/>
              </a:solidFill>
              <a:latin typeface="Trebuchet MS" panose="020B0603020202020204" pitchFamily="34" charset="0"/>
            </a:rPr>
            <a:t>рабочие программы</a:t>
          </a:r>
        </a:p>
      </dgm:t>
    </dgm:pt>
    <dgm:pt modelId="{F3B83F63-33D6-4E06-8E46-CB0D6A52606F}" type="parTrans" cxnId="{8200609E-40F6-4323-9CAB-29164DA6509E}">
      <dgm:prSet/>
      <dgm:spPr>
        <a:ln>
          <a:solidFill>
            <a:srgbClr val="246276"/>
          </a:solidFill>
        </a:ln>
      </dgm:spPr>
      <dgm:t>
        <a:bodyPr/>
        <a:lstStyle/>
        <a:p>
          <a:endParaRPr lang="ru-RU" sz="1700">
            <a:solidFill>
              <a:schemeClr val="tx1"/>
            </a:solidFill>
            <a:latin typeface="Trebuchet MS" panose="020B0603020202020204" pitchFamily="34" charset="0"/>
          </a:endParaRPr>
        </a:p>
      </dgm:t>
    </dgm:pt>
    <dgm:pt modelId="{3BD70F91-07DA-475C-B46E-1505D73C8F68}" type="sibTrans" cxnId="{8200609E-40F6-4323-9CAB-29164DA6509E}">
      <dgm:prSet/>
      <dgm:spPr/>
      <dgm:t>
        <a:bodyPr/>
        <a:lstStyle/>
        <a:p>
          <a:endParaRPr lang="ru-RU" sz="1700">
            <a:solidFill>
              <a:schemeClr val="tx1"/>
            </a:solidFill>
            <a:latin typeface="Trebuchet MS" panose="020B0603020202020204" pitchFamily="34" charset="0"/>
          </a:endParaRPr>
        </a:p>
      </dgm:t>
    </dgm:pt>
    <dgm:pt modelId="{F959DD13-B784-47C1-928C-732F2E045009}">
      <dgm:prSet phldrT="[Текст]" custT="1"/>
      <dgm:spPr>
        <a:ln>
          <a:solidFill>
            <a:srgbClr val="246276"/>
          </a:solidFill>
        </a:ln>
      </dgm:spPr>
      <dgm:t>
        <a:bodyPr/>
        <a:lstStyle/>
        <a:p>
          <a:r>
            <a:rPr lang="ru-RU" sz="1700" dirty="0">
              <a:solidFill>
                <a:schemeClr val="tx1"/>
              </a:solidFill>
              <a:latin typeface="Trebuchet MS" panose="020B0603020202020204" pitchFamily="34" charset="0"/>
            </a:rPr>
            <a:t>Тематический классификатор</a:t>
          </a:r>
        </a:p>
      </dgm:t>
    </dgm:pt>
    <dgm:pt modelId="{9BC54E02-1A1E-46DC-A75E-68C31B174DD3}" type="parTrans" cxnId="{8138FCE7-B15D-43A5-AFCE-10B29E0E6A03}">
      <dgm:prSet/>
      <dgm:spPr>
        <a:ln>
          <a:solidFill>
            <a:srgbClr val="246276"/>
          </a:solidFill>
        </a:ln>
      </dgm:spPr>
      <dgm:t>
        <a:bodyPr/>
        <a:lstStyle/>
        <a:p>
          <a:endParaRPr lang="ru-RU" sz="1700">
            <a:solidFill>
              <a:schemeClr val="tx1"/>
            </a:solidFill>
            <a:latin typeface="Trebuchet MS" panose="020B0603020202020204" pitchFamily="34" charset="0"/>
          </a:endParaRPr>
        </a:p>
      </dgm:t>
    </dgm:pt>
    <dgm:pt modelId="{CD786FF4-E36B-4B35-A0B9-A8C57A1D0B89}" type="sibTrans" cxnId="{8138FCE7-B15D-43A5-AFCE-10B29E0E6A03}">
      <dgm:prSet/>
      <dgm:spPr/>
      <dgm:t>
        <a:bodyPr/>
        <a:lstStyle/>
        <a:p>
          <a:endParaRPr lang="ru-RU" sz="1700">
            <a:solidFill>
              <a:schemeClr val="tx1"/>
            </a:solidFill>
            <a:latin typeface="Trebuchet MS" panose="020B0603020202020204" pitchFamily="34" charset="0"/>
          </a:endParaRPr>
        </a:p>
      </dgm:t>
    </dgm:pt>
    <dgm:pt modelId="{EADE6312-F9B6-4DFF-9261-271FF07157C8}">
      <dgm:prSet custT="1"/>
      <dgm:spPr>
        <a:ln>
          <a:solidFill>
            <a:srgbClr val="246276"/>
          </a:solidFill>
        </a:ln>
      </dgm:spPr>
      <dgm:t>
        <a:bodyPr/>
        <a:lstStyle/>
        <a:p>
          <a:r>
            <a:rPr lang="ru-RU" sz="1700" dirty="0">
              <a:solidFill>
                <a:schemeClr val="tx1"/>
              </a:solidFill>
              <a:latin typeface="Trebuchet MS" panose="020B0603020202020204" pitchFamily="34" charset="0"/>
            </a:rPr>
            <a:t>Единые критерии оценки</a:t>
          </a:r>
        </a:p>
      </dgm:t>
    </dgm:pt>
    <dgm:pt modelId="{95E2CB66-DB6F-488F-9334-763CD26702CF}" type="parTrans" cxnId="{38D9B697-564E-4C19-87FD-5AD84047A06B}">
      <dgm:prSet/>
      <dgm:spPr>
        <a:ln>
          <a:solidFill>
            <a:srgbClr val="246276"/>
          </a:solidFill>
        </a:ln>
      </dgm:spPr>
      <dgm:t>
        <a:bodyPr/>
        <a:lstStyle/>
        <a:p>
          <a:endParaRPr lang="ru-RU" sz="1700">
            <a:solidFill>
              <a:schemeClr val="tx1"/>
            </a:solidFill>
            <a:latin typeface="Trebuchet MS" panose="020B0603020202020204" pitchFamily="34" charset="0"/>
          </a:endParaRPr>
        </a:p>
      </dgm:t>
    </dgm:pt>
    <dgm:pt modelId="{F43123FD-4306-43DB-94BD-7EB789825DA1}" type="sibTrans" cxnId="{38D9B697-564E-4C19-87FD-5AD84047A06B}">
      <dgm:prSet/>
      <dgm:spPr/>
      <dgm:t>
        <a:bodyPr/>
        <a:lstStyle/>
        <a:p>
          <a:endParaRPr lang="ru-RU" sz="1700">
            <a:solidFill>
              <a:schemeClr val="tx1"/>
            </a:solidFill>
            <a:latin typeface="Trebuchet MS" panose="020B0603020202020204" pitchFamily="34" charset="0"/>
          </a:endParaRPr>
        </a:p>
      </dgm:t>
    </dgm:pt>
    <dgm:pt modelId="{4B06F820-895D-46DA-9938-DA15FF7A579B}">
      <dgm:prSet custT="1"/>
      <dgm:spPr>
        <a:ln>
          <a:solidFill>
            <a:srgbClr val="246276"/>
          </a:solidFill>
        </a:ln>
      </dgm:spPr>
      <dgm:t>
        <a:bodyPr/>
        <a:lstStyle/>
        <a:p>
          <a:r>
            <a:rPr lang="ru-RU" sz="1700" dirty="0">
              <a:solidFill>
                <a:schemeClr val="tx1"/>
              </a:solidFill>
              <a:latin typeface="Trebuchet MS" panose="020B0603020202020204" pitchFamily="34" charset="0"/>
            </a:rPr>
            <a:t>Примерные ООП</a:t>
          </a:r>
        </a:p>
      </dgm:t>
    </dgm:pt>
    <dgm:pt modelId="{C0BA9273-DC8C-457E-87C5-CBE5C52972D7}" type="parTrans" cxnId="{82B08994-CBC3-400A-875B-A45A50E460D4}">
      <dgm:prSet/>
      <dgm:spPr>
        <a:ln>
          <a:solidFill>
            <a:srgbClr val="246276"/>
          </a:solidFill>
        </a:ln>
      </dgm:spPr>
      <dgm:t>
        <a:bodyPr/>
        <a:lstStyle/>
        <a:p>
          <a:endParaRPr lang="ru-RU" sz="1700">
            <a:solidFill>
              <a:schemeClr val="tx1"/>
            </a:solidFill>
            <a:latin typeface="Trebuchet MS" panose="020B0603020202020204" pitchFamily="34" charset="0"/>
          </a:endParaRPr>
        </a:p>
      </dgm:t>
    </dgm:pt>
    <dgm:pt modelId="{A7C2D216-2E93-4C46-A709-2A3CCA972509}" type="sibTrans" cxnId="{82B08994-CBC3-400A-875B-A45A50E460D4}">
      <dgm:prSet/>
      <dgm:spPr/>
      <dgm:t>
        <a:bodyPr/>
        <a:lstStyle/>
        <a:p>
          <a:endParaRPr lang="ru-RU" sz="1700">
            <a:solidFill>
              <a:schemeClr val="tx1"/>
            </a:solidFill>
            <a:latin typeface="Trebuchet MS" panose="020B0603020202020204" pitchFamily="34" charset="0"/>
          </a:endParaRPr>
        </a:p>
      </dgm:t>
    </dgm:pt>
    <dgm:pt modelId="{3D5CB520-B9F8-49B8-8BA0-6314376CDF3C}">
      <dgm:prSet custT="1"/>
      <dgm:spPr>
        <a:ln>
          <a:solidFill>
            <a:srgbClr val="246276"/>
          </a:solidFill>
        </a:ln>
      </dgm:spPr>
      <dgm:t>
        <a:bodyPr/>
        <a:lstStyle/>
        <a:p>
          <a:r>
            <a:rPr lang="ru-RU" sz="1700" dirty="0">
              <a:solidFill>
                <a:schemeClr val="tx1"/>
              </a:solidFill>
              <a:latin typeface="Trebuchet MS" panose="020B0603020202020204" pitchFamily="34" charset="0"/>
            </a:rPr>
            <a:t>Примерная </a:t>
          </a:r>
          <a:br>
            <a:rPr lang="ru-RU" sz="1700" dirty="0">
              <a:solidFill>
                <a:schemeClr val="tx1"/>
              </a:solidFill>
              <a:latin typeface="Trebuchet MS" panose="020B0603020202020204" pitchFamily="34" charset="0"/>
            </a:rPr>
          </a:br>
          <a:r>
            <a:rPr lang="ru-RU" sz="1700" dirty="0">
              <a:solidFill>
                <a:schemeClr val="tx1"/>
              </a:solidFill>
              <a:latin typeface="Trebuchet MS" panose="020B0603020202020204" pitchFamily="34" charset="0"/>
            </a:rPr>
            <a:t>программа воспитания</a:t>
          </a:r>
        </a:p>
      </dgm:t>
    </dgm:pt>
    <dgm:pt modelId="{DEF24683-61D6-4B4D-B5BF-044293BFACDA}" type="parTrans" cxnId="{CA8BB543-EEAC-4D89-B159-A9FC9C84E901}">
      <dgm:prSet/>
      <dgm:spPr>
        <a:ln>
          <a:solidFill>
            <a:srgbClr val="246276"/>
          </a:solidFill>
        </a:ln>
      </dgm:spPr>
      <dgm:t>
        <a:bodyPr/>
        <a:lstStyle/>
        <a:p>
          <a:endParaRPr lang="ru-RU" sz="1700">
            <a:solidFill>
              <a:schemeClr val="tx1"/>
            </a:solidFill>
            <a:latin typeface="Trebuchet MS" panose="020B0603020202020204" pitchFamily="34" charset="0"/>
          </a:endParaRPr>
        </a:p>
      </dgm:t>
    </dgm:pt>
    <dgm:pt modelId="{0BFCC082-5119-4561-97BA-720F29DD24F0}" type="sibTrans" cxnId="{CA8BB543-EEAC-4D89-B159-A9FC9C84E901}">
      <dgm:prSet/>
      <dgm:spPr/>
      <dgm:t>
        <a:bodyPr/>
        <a:lstStyle/>
        <a:p>
          <a:endParaRPr lang="ru-RU" sz="1700">
            <a:solidFill>
              <a:schemeClr val="tx1"/>
            </a:solidFill>
            <a:latin typeface="Trebuchet MS" panose="020B0603020202020204" pitchFamily="34" charset="0"/>
          </a:endParaRPr>
        </a:p>
      </dgm:t>
    </dgm:pt>
    <dgm:pt modelId="{FD51EF48-4D39-4ABA-BA99-579C8CA69C35}" type="pres">
      <dgm:prSet presAssocID="{5B41008C-448F-421F-A334-0B8CC4B96119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20691680-7A27-413C-A24D-DFAB7CE44804}" type="pres">
      <dgm:prSet presAssocID="{6424FDAE-5AE9-44CF-9B63-9CE57D40DA5B}" presName="singleCycle" presStyleCnt="0"/>
      <dgm:spPr/>
    </dgm:pt>
    <dgm:pt modelId="{C3D00DCB-0379-466F-BC4B-0383C2F557F1}" type="pres">
      <dgm:prSet presAssocID="{6424FDAE-5AE9-44CF-9B63-9CE57D40DA5B}" presName="singleCenter" presStyleLbl="node1" presStyleIdx="0" presStyleCnt="7" custScaleX="142198">
        <dgm:presLayoutVars>
          <dgm:chMax val="7"/>
          <dgm:chPref val="7"/>
        </dgm:presLayoutVars>
      </dgm:prSet>
      <dgm:spPr/>
    </dgm:pt>
    <dgm:pt modelId="{4600B3FE-0492-49AB-8A9E-99837969C7EE}" type="pres">
      <dgm:prSet presAssocID="{D7E81EBB-265C-4E39-BAC6-E97DF363297C}" presName="Name56" presStyleLbl="parChTrans1D2" presStyleIdx="0" presStyleCnt="6"/>
      <dgm:spPr/>
    </dgm:pt>
    <dgm:pt modelId="{8AB6BCCE-C1E8-4001-9AFD-0167B269DAF4}" type="pres">
      <dgm:prSet presAssocID="{C55C4C31-FF1D-42C4-9624-C8792EC64E0A}" presName="text0" presStyleLbl="node1" presStyleIdx="1" presStyleCnt="7" custScaleX="356509" custScaleY="99030">
        <dgm:presLayoutVars>
          <dgm:bulletEnabled val="1"/>
        </dgm:presLayoutVars>
      </dgm:prSet>
      <dgm:spPr/>
    </dgm:pt>
    <dgm:pt modelId="{0F830D97-08B1-488D-926A-F8DA34BCD591}" type="pres">
      <dgm:prSet presAssocID="{F3B83F63-33D6-4E06-8E46-CB0D6A52606F}" presName="Name56" presStyleLbl="parChTrans1D2" presStyleIdx="1" presStyleCnt="6"/>
      <dgm:spPr/>
    </dgm:pt>
    <dgm:pt modelId="{D957BF6C-A67E-40F5-8664-E9BD64F79D89}" type="pres">
      <dgm:prSet presAssocID="{7AF1FF2B-B697-42EF-B17F-DD670509AEC7}" presName="text0" presStyleLbl="node1" presStyleIdx="2" presStyleCnt="7" custScaleX="356509" custScaleY="99030" custRadScaleRad="169883" custRadScaleInc="53393">
        <dgm:presLayoutVars>
          <dgm:bulletEnabled val="1"/>
        </dgm:presLayoutVars>
      </dgm:prSet>
      <dgm:spPr/>
    </dgm:pt>
    <dgm:pt modelId="{ED7E31FB-9801-4C9B-856A-80FBAECE06B4}" type="pres">
      <dgm:prSet presAssocID="{9BC54E02-1A1E-46DC-A75E-68C31B174DD3}" presName="Name56" presStyleLbl="parChTrans1D2" presStyleIdx="2" presStyleCnt="6"/>
      <dgm:spPr/>
    </dgm:pt>
    <dgm:pt modelId="{389A2754-BEC9-453E-8598-EEACB840301B}" type="pres">
      <dgm:prSet presAssocID="{F959DD13-B784-47C1-928C-732F2E045009}" presName="text0" presStyleLbl="node1" presStyleIdx="3" presStyleCnt="7" custScaleX="356509" custScaleY="99030" custRadScaleRad="179811" custRadScaleInc="-44312">
        <dgm:presLayoutVars>
          <dgm:bulletEnabled val="1"/>
        </dgm:presLayoutVars>
      </dgm:prSet>
      <dgm:spPr/>
    </dgm:pt>
    <dgm:pt modelId="{E380510F-1823-45BF-9EA5-E3F432B1CFD7}" type="pres">
      <dgm:prSet presAssocID="{DEF24683-61D6-4B4D-B5BF-044293BFACDA}" presName="Name56" presStyleLbl="parChTrans1D2" presStyleIdx="3" presStyleCnt="6"/>
      <dgm:spPr/>
    </dgm:pt>
    <dgm:pt modelId="{781E262D-EAFA-4588-A6A1-00B31C0B6447}" type="pres">
      <dgm:prSet presAssocID="{3D5CB520-B9F8-49B8-8BA0-6314376CDF3C}" presName="text0" presStyleLbl="node1" presStyleIdx="4" presStyleCnt="7" custScaleX="344299" custRadScaleRad="100073" custRadScaleInc="7325">
        <dgm:presLayoutVars>
          <dgm:bulletEnabled val="1"/>
        </dgm:presLayoutVars>
      </dgm:prSet>
      <dgm:spPr/>
    </dgm:pt>
    <dgm:pt modelId="{4E862A96-0D38-48CB-AFA9-D4535D716313}" type="pres">
      <dgm:prSet presAssocID="{95E2CB66-DB6F-488F-9334-763CD26702CF}" presName="Name56" presStyleLbl="parChTrans1D2" presStyleIdx="4" presStyleCnt="6"/>
      <dgm:spPr/>
    </dgm:pt>
    <dgm:pt modelId="{ED942E19-58AF-4E2E-810D-7E606FAF50FC}" type="pres">
      <dgm:prSet presAssocID="{EADE6312-F9B6-4DFF-9261-271FF07157C8}" presName="text0" presStyleLbl="node1" presStyleIdx="5" presStyleCnt="7" custScaleX="356509" custScaleY="99030" custRadScaleRad="182657" custRadScaleInc="56589">
        <dgm:presLayoutVars>
          <dgm:bulletEnabled val="1"/>
        </dgm:presLayoutVars>
      </dgm:prSet>
      <dgm:spPr/>
    </dgm:pt>
    <dgm:pt modelId="{C0D1D072-E315-45E0-9EBC-E57FFC0AAEEC}" type="pres">
      <dgm:prSet presAssocID="{C0BA9273-DC8C-457E-87C5-CBE5C52972D7}" presName="Name56" presStyleLbl="parChTrans1D2" presStyleIdx="5" presStyleCnt="6"/>
      <dgm:spPr/>
    </dgm:pt>
    <dgm:pt modelId="{385E779E-1B81-42C6-964C-D98285366E4A}" type="pres">
      <dgm:prSet presAssocID="{4B06F820-895D-46DA-9938-DA15FF7A579B}" presName="text0" presStyleLbl="node1" presStyleIdx="6" presStyleCnt="7" custScaleX="356509" custScaleY="99030" custRadScaleRad="183418" custRadScaleInc="-50471">
        <dgm:presLayoutVars>
          <dgm:bulletEnabled val="1"/>
        </dgm:presLayoutVars>
      </dgm:prSet>
      <dgm:spPr/>
    </dgm:pt>
  </dgm:ptLst>
  <dgm:cxnLst>
    <dgm:cxn modelId="{5E748617-895D-42B2-B342-78A5BC127A44}" type="presOf" srcId="{7AF1FF2B-B697-42EF-B17F-DD670509AEC7}" destId="{D957BF6C-A67E-40F5-8664-E9BD64F79D89}" srcOrd="0" destOrd="0" presId="urn:microsoft.com/office/officeart/2008/layout/RadialCluster"/>
    <dgm:cxn modelId="{B74B9E32-6F4F-4B38-B972-3834ACAD966B}" type="presOf" srcId="{C0BA9273-DC8C-457E-87C5-CBE5C52972D7}" destId="{C0D1D072-E315-45E0-9EBC-E57FFC0AAEEC}" srcOrd="0" destOrd="0" presId="urn:microsoft.com/office/officeart/2008/layout/RadialCluster"/>
    <dgm:cxn modelId="{B28A2C37-4C76-4360-B879-834E47B71214}" type="presOf" srcId="{EADE6312-F9B6-4DFF-9261-271FF07157C8}" destId="{ED942E19-58AF-4E2E-810D-7E606FAF50FC}" srcOrd="0" destOrd="0" presId="urn:microsoft.com/office/officeart/2008/layout/RadialCluster"/>
    <dgm:cxn modelId="{CA8BB543-EEAC-4D89-B159-A9FC9C84E901}" srcId="{6424FDAE-5AE9-44CF-9B63-9CE57D40DA5B}" destId="{3D5CB520-B9F8-49B8-8BA0-6314376CDF3C}" srcOrd="3" destOrd="0" parTransId="{DEF24683-61D6-4B4D-B5BF-044293BFACDA}" sibTransId="{0BFCC082-5119-4561-97BA-720F29DD24F0}"/>
    <dgm:cxn modelId="{C9F9E049-CFC0-45FA-963D-997D8F8B0F11}" type="presOf" srcId="{95E2CB66-DB6F-488F-9334-763CD26702CF}" destId="{4E862A96-0D38-48CB-AFA9-D4535D716313}" srcOrd="0" destOrd="0" presId="urn:microsoft.com/office/officeart/2008/layout/RadialCluster"/>
    <dgm:cxn modelId="{EA7D634E-4A68-4FB4-81A5-2861F5C603DC}" type="presOf" srcId="{5B41008C-448F-421F-A334-0B8CC4B96119}" destId="{FD51EF48-4D39-4ABA-BA99-579C8CA69C35}" srcOrd="0" destOrd="0" presId="urn:microsoft.com/office/officeart/2008/layout/RadialCluster"/>
    <dgm:cxn modelId="{05A77672-DE2A-43A6-A92D-64F9DCC6F1AD}" type="presOf" srcId="{DEF24683-61D6-4B4D-B5BF-044293BFACDA}" destId="{E380510F-1823-45BF-9EA5-E3F432B1CFD7}" srcOrd="0" destOrd="0" presId="urn:microsoft.com/office/officeart/2008/layout/RadialCluster"/>
    <dgm:cxn modelId="{C1F16256-35F4-4297-ADAA-43C6F2D41E1A}" type="presOf" srcId="{D7E81EBB-265C-4E39-BAC6-E97DF363297C}" destId="{4600B3FE-0492-49AB-8A9E-99837969C7EE}" srcOrd="0" destOrd="0" presId="urn:microsoft.com/office/officeart/2008/layout/RadialCluster"/>
    <dgm:cxn modelId="{5806E185-1C14-4E4F-990C-9F2D99B32C51}" type="presOf" srcId="{4B06F820-895D-46DA-9938-DA15FF7A579B}" destId="{385E779E-1B81-42C6-964C-D98285366E4A}" srcOrd="0" destOrd="0" presId="urn:microsoft.com/office/officeart/2008/layout/RadialCluster"/>
    <dgm:cxn modelId="{82B08994-CBC3-400A-875B-A45A50E460D4}" srcId="{6424FDAE-5AE9-44CF-9B63-9CE57D40DA5B}" destId="{4B06F820-895D-46DA-9938-DA15FF7A579B}" srcOrd="5" destOrd="0" parTransId="{C0BA9273-DC8C-457E-87C5-CBE5C52972D7}" sibTransId="{A7C2D216-2E93-4C46-A709-2A3CCA972509}"/>
    <dgm:cxn modelId="{38D9B697-564E-4C19-87FD-5AD84047A06B}" srcId="{6424FDAE-5AE9-44CF-9B63-9CE57D40DA5B}" destId="{EADE6312-F9B6-4DFF-9261-271FF07157C8}" srcOrd="4" destOrd="0" parTransId="{95E2CB66-DB6F-488F-9334-763CD26702CF}" sibTransId="{F43123FD-4306-43DB-94BD-7EB789825DA1}"/>
    <dgm:cxn modelId="{8200609E-40F6-4323-9CAB-29164DA6509E}" srcId="{6424FDAE-5AE9-44CF-9B63-9CE57D40DA5B}" destId="{7AF1FF2B-B697-42EF-B17F-DD670509AEC7}" srcOrd="1" destOrd="0" parTransId="{F3B83F63-33D6-4E06-8E46-CB0D6A52606F}" sibTransId="{3BD70F91-07DA-475C-B46E-1505D73C8F68}"/>
    <dgm:cxn modelId="{F09BA0A2-2546-4C7D-985F-BFAB72198D16}" type="presOf" srcId="{9BC54E02-1A1E-46DC-A75E-68C31B174DD3}" destId="{ED7E31FB-9801-4C9B-856A-80FBAECE06B4}" srcOrd="0" destOrd="0" presId="urn:microsoft.com/office/officeart/2008/layout/RadialCluster"/>
    <dgm:cxn modelId="{7779E0A5-4C6A-4F9A-9814-8A17AFEC0643}" srcId="{5B41008C-448F-421F-A334-0B8CC4B96119}" destId="{6424FDAE-5AE9-44CF-9B63-9CE57D40DA5B}" srcOrd="0" destOrd="0" parTransId="{6C055651-B639-4263-AD5C-38EC7B77362E}" sibTransId="{322E01C1-8E0F-4C7F-8AE3-C0EDB5924757}"/>
    <dgm:cxn modelId="{8735C5B0-EBDC-40A7-AF27-7C043987D577}" type="presOf" srcId="{F959DD13-B784-47C1-928C-732F2E045009}" destId="{389A2754-BEC9-453E-8598-EEACB840301B}" srcOrd="0" destOrd="0" presId="urn:microsoft.com/office/officeart/2008/layout/RadialCluster"/>
    <dgm:cxn modelId="{FB4D8DCC-B039-472E-8D5E-A821773B11F4}" type="presOf" srcId="{3D5CB520-B9F8-49B8-8BA0-6314376CDF3C}" destId="{781E262D-EAFA-4588-A6A1-00B31C0B6447}" srcOrd="0" destOrd="0" presId="urn:microsoft.com/office/officeart/2008/layout/RadialCluster"/>
    <dgm:cxn modelId="{9B7914D3-DA7A-4D8B-8DC2-B50EE560B9D2}" srcId="{6424FDAE-5AE9-44CF-9B63-9CE57D40DA5B}" destId="{C55C4C31-FF1D-42C4-9624-C8792EC64E0A}" srcOrd="0" destOrd="0" parTransId="{D7E81EBB-265C-4E39-BAC6-E97DF363297C}" sibTransId="{05957E3B-BFC1-4954-BEF2-F8C1A158A938}"/>
    <dgm:cxn modelId="{B1A0B7D8-C8C7-42F6-8435-50A63EDBFB1F}" type="presOf" srcId="{F3B83F63-33D6-4E06-8E46-CB0D6A52606F}" destId="{0F830D97-08B1-488D-926A-F8DA34BCD591}" srcOrd="0" destOrd="0" presId="urn:microsoft.com/office/officeart/2008/layout/RadialCluster"/>
    <dgm:cxn modelId="{8138FCE7-B15D-43A5-AFCE-10B29E0E6A03}" srcId="{6424FDAE-5AE9-44CF-9B63-9CE57D40DA5B}" destId="{F959DD13-B784-47C1-928C-732F2E045009}" srcOrd="2" destOrd="0" parTransId="{9BC54E02-1A1E-46DC-A75E-68C31B174DD3}" sibTransId="{CD786FF4-E36B-4B35-A0B9-A8C57A1D0B89}"/>
    <dgm:cxn modelId="{92CC17EF-0F89-4B74-8F36-B9F5AA7EC109}" type="presOf" srcId="{C55C4C31-FF1D-42C4-9624-C8792EC64E0A}" destId="{8AB6BCCE-C1E8-4001-9AFD-0167B269DAF4}" srcOrd="0" destOrd="0" presId="urn:microsoft.com/office/officeart/2008/layout/RadialCluster"/>
    <dgm:cxn modelId="{BF5CC1EF-ACE8-40EB-811D-5BEBBE793B84}" type="presOf" srcId="{6424FDAE-5AE9-44CF-9B63-9CE57D40DA5B}" destId="{C3D00DCB-0379-466F-BC4B-0383C2F557F1}" srcOrd="0" destOrd="0" presId="urn:microsoft.com/office/officeart/2008/layout/RadialCluster"/>
    <dgm:cxn modelId="{4851EE31-5724-439F-9191-AF23A85AC64F}" type="presParOf" srcId="{FD51EF48-4D39-4ABA-BA99-579C8CA69C35}" destId="{20691680-7A27-413C-A24D-DFAB7CE44804}" srcOrd="0" destOrd="0" presId="urn:microsoft.com/office/officeart/2008/layout/RadialCluster"/>
    <dgm:cxn modelId="{F5BFEC25-B3CD-4EFD-9D1B-263CB1C74E8F}" type="presParOf" srcId="{20691680-7A27-413C-A24D-DFAB7CE44804}" destId="{C3D00DCB-0379-466F-BC4B-0383C2F557F1}" srcOrd="0" destOrd="0" presId="urn:microsoft.com/office/officeart/2008/layout/RadialCluster"/>
    <dgm:cxn modelId="{803436B5-5708-42F0-A4AC-5C423721719B}" type="presParOf" srcId="{20691680-7A27-413C-A24D-DFAB7CE44804}" destId="{4600B3FE-0492-49AB-8A9E-99837969C7EE}" srcOrd="1" destOrd="0" presId="urn:microsoft.com/office/officeart/2008/layout/RadialCluster"/>
    <dgm:cxn modelId="{7D59CA11-1920-4220-8C5F-291B83F0E5A7}" type="presParOf" srcId="{20691680-7A27-413C-A24D-DFAB7CE44804}" destId="{8AB6BCCE-C1E8-4001-9AFD-0167B269DAF4}" srcOrd="2" destOrd="0" presId="urn:microsoft.com/office/officeart/2008/layout/RadialCluster"/>
    <dgm:cxn modelId="{20D32A16-2357-4F3F-BBC8-F7EDA722A4F2}" type="presParOf" srcId="{20691680-7A27-413C-A24D-DFAB7CE44804}" destId="{0F830D97-08B1-488D-926A-F8DA34BCD591}" srcOrd="3" destOrd="0" presId="urn:microsoft.com/office/officeart/2008/layout/RadialCluster"/>
    <dgm:cxn modelId="{375C969B-F80F-44E0-968D-82B1AC685BC0}" type="presParOf" srcId="{20691680-7A27-413C-A24D-DFAB7CE44804}" destId="{D957BF6C-A67E-40F5-8664-E9BD64F79D89}" srcOrd="4" destOrd="0" presId="urn:microsoft.com/office/officeart/2008/layout/RadialCluster"/>
    <dgm:cxn modelId="{800D0EDB-5F17-4E40-AFBE-BFC18BEB7F6C}" type="presParOf" srcId="{20691680-7A27-413C-A24D-DFAB7CE44804}" destId="{ED7E31FB-9801-4C9B-856A-80FBAECE06B4}" srcOrd="5" destOrd="0" presId="urn:microsoft.com/office/officeart/2008/layout/RadialCluster"/>
    <dgm:cxn modelId="{57B0F640-174E-41AE-A6BF-071A5FCC6391}" type="presParOf" srcId="{20691680-7A27-413C-A24D-DFAB7CE44804}" destId="{389A2754-BEC9-453E-8598-EEACB840301B}" srcOrd="6" destOrd="0" presId="urn:microsoft.com/office/officeart/2008/layout/RadialCluster"/>
    <dgm:cxn modelId="{6ED11173-07E9-4BB3-A37C-4AB077EA0286}" type="presParOf" srcId="{20691680-7A27-413C-A24D-DFAB7CE44804}" destId="{E380510F-1823-45BF-9EA5-E3F432B1CFD7}" srcOrd="7" destOrd="0" presId="urn:microsoft.com/office/officeart/2008/layout/RadialCluster"/>
    <dgm:cxn modelId="{297FEB32-0754-4BF9-B836-A837BDA80BEA}" type="presParOf" srcId="{20691680-7A27-413C-A24D-DFAB7CE44804}" destId="{781E262D-EAFA-4588-A6A1-00B31C0B6447}" srcOrd="8" destOrd="0" presId="urn:microsoft.com/office/officeart/2008/layout/RadialCluster"/>
    <dgm:cxn modelId="{742AFFEA-7904-4AF1-A772-A0A106E5D569}" type="presParOf" srcId="{20691680-7A27-413C-A24D-DFAB7CE44804}" destId="{4E862A96-0D38-48CB-AFA9-D4535D716313}" srcOrd="9" destOrd="0" presId="urn:microsoft.com/office/officeart/2008/layout/RadialCluster"/>
    <dgm:cxn modelId="{ADEDA497-9DE9-436D-A861-51A3AF30948A}" type="presParOf" srcId="{20691680-7A27-413C-A24D-DFAB7CE44804}" destId="{ED942E19-58AF-4E2E-810D-7E606FAF50FC}" srcOrd="10" destOrd="0" presId="urn:microsoft.com/office/officeart/2008/layout/RadialCluster"/>
    <dgm:cxn modelId="{FB134251-DADF-42CA-943C-FEAC472C59C5}" type="presParOf" srcId="{20691680-7A27-413C-A24D-DFAB7CE44804}" destId="{C0D1D072-E315-45E0-9EBC-E57FFC0AAEEC}" srcOrd="11" destOrd="0" presId="urn:microsoft.com/office/officeart/2008/layout/RadialCluster"/>
    <dgm:cxn modelId="{C884A70E-C1AA-451D-88B5-B1B07B491570}" type="presParOf" srcId="{20691680-7A27-413C-A24D-DFAB7CE44804}" destId="{385E779E-1B81-42C6-964C-D98285366E4A}" srcOrd="12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8C2595F-451D-4E34-9295-18586D410D4E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3A56E0D-3932-4289-8CB6-981336B7D281}">
      <dgm:prSet phldrT="[Текст]" custT="1"/>
      <dgm:spPr>
        <a:xfrm>
          <a:off x="837" y="0"/>
          <a:ext cx="2178697" cy="4310424"/>
        </a:xfrm>
        <a:prstGeom prst="roundRect">
          <a:avLst>
            <a:gd name="adj" fmla="val 10000"/>
          </a:avLst>
        </a:prstGeom>
        <a:solidFill>
          <a:srgbClr val="DDDDD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r>
            <a:rPr lang="ru-RU" sz="2800" dirty="0">
              <a:solidFill>
                <a:srgbClr val="000000"/>
              </a:solidFill>
              <a:latin typeface="Trebuchet MS" panose="020B0603020202020204" pitchFamily="34" charset="0"/>
              <a:ea typeface="+mn-ea"/>
              <a:cs typeface="+mn-cs"/>
            </a:rPr>
            <a:t>всего</a:t>
          </a:r>
        </a:p>
      </dgm:t>
    </dgm:pt>
    <dgm:pt modelId="{BE39D8D9-3C2B-4A77-AC42-03D732E4D8FD}" type="parTrans" cxnId="{FA2912AD-54FA-474D-AE37-A6A910426728}">
      <dgm:prSet/>
      <dgm:spPr/>
      <dgm:t>
        <a:bodyPr/>
        <a:lstStyle/>
        <a:p>
          <a:endParaRPr lang="ru-RU" sz="1600">
            <a:solidFill>
              <a:schemeClr val="tx2"/>
            </a:solidFill>
            <a:latin typeface="Trebuchet MS" panose="020B0603020202020204" pitchFamily="34" charset="0"/>
          </a:endParaRPr>
        </a:p>
      </dgm:t>
    </dgm:pt>
    <dgm:pt modelId="{35439D23-07A6-49EE-BF7E-478E0A02E95A}" type="sibTrans" cxnId="{FA2912AD-54FA-474D-AE37-A6A910426728}">
      <dgm:prSet/>
      <dgm:spPr/>
      <dgm:t>
        <a:bodyPr/>
        <a:lstStyle/>
        <a:p>
          <a:endParaRPr lang="ru-RU" sz="1600">
            <a:solidFill>
              <a:schemeClr val="tx2"/>
            </a:solidFill>
            <a:latin typeface="Trebuchet MS" panose="020B0603020202020204" pitchFamily="34" charset="0"/>
          </a:endParaRPr>
        </a:p>
      </dgm:t>
    </dgm:pt>
    <dgm:pt modelId="{1196ABF4-37B9-4174-88E7-61D8CD446C9F}">
      <dgm:prSet phldrT="[Текст]" custT="1"/>
      <dgm:spPr>
        <a:xfrm>
          <a:off x="218707" y="1294390"/>
          <a:ext cx="1742958" cy="1299651"/>
        </a:xfrm>
        <a:prstGeom prst="roundRect">
          <a:avLst>
            <a:gd name="adj" fmla="val 10000"/>
          </a:avLst>
        </a:prstGeom>
        <a:solidFill>
          <a:srgbClr val="DDDDDD">
            <a:hueOff val="0"/>
            <a:satOff val="0"/>
            <a:lumOff val="0"/>
            <a:alphaOff val="0"/>
          </a:srgbClr>
        </a:solidFill>
        <a:ln w="22225" cap="rnd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ru-RU" sz="3600" dirty="0">
              <a:solidFill>
                <a:srgbClr val="000000"/>
              </a:solidFill>
              <a:latin typeface="Trebuchet MS" panose="020B0603020202020204" pitchFamily="34" charset="0"/>
              <a:ea typeface="+mn-ea"/>
              <a:cs typeface="+mn-cs"/>
            </a:rPr>
            <a:t>691</a:t>
          </a:r>
        </a:p>
      </dgm:t>
    </dgm:pt>
    <dgm:pt modelId="{69F03F76-8B78-410F-9106-2435822BED3B}" type="parTrans" cxnId="{58D0F5E0-1C76-4CCA-91A4-B773594D24E5}">
      <dgm:prSet/>
      <dgm:spPr/>
      <dgm:t>
        <a:bodyPr/>
        <a:lstStyle/>
        <a:p>
          <a:endParaRPr lang="ru-RU" sz="1600">
            <a:solidFill>
              <a:schemeClr val="tx2"/>
            </a:solidFill>
            <a:latin typeface="Trebuchet MS" panose="020B0603020202020204" pitchFamily="34" charset="0"/>
          </a:endParaRPr>
        </a:p>
      </dgm:t>
    </dgm:pt>
    <dgm:pt modelId="{F5E380B3-E1FE-4CD9-BEE1-963DF3030874}" type="sibTrans" cxnId="{58D0F5E0-1C76-4CCA-91A4-B773594D24E5}">
      <dgm:prSet/>
      <dgm:spPr/>
      <dgm:t>
        <a:bodyPr/>
        <a:lstStyle/>
        <a:p>
          <a:endParaRPr lang="ru-RU" sz="1600">
            <a:solidFill>
              <a:schemeClr val="tx2"/>
            </a:solidFill>
            <a:latin typeface="Trebuchet MS" panose="020B0603020202020204" pitchFamily="34" charset="0"/>
          </a:endParaRPr>
        </a:p>
      </dgm:t>
    </dgm:pt>
    <dgm:pt modelId="{3CBF581B-A408-4357-9B81-14D9C7A1E2A8}">
      <dgm:prSet phldrT="[Текст]" custT="1"/>
      <dgm:spPr>
        <a:xfrm>
          <a:off x="218707" y="2793988"/>
          <a:ext cx="1742958" cy="1299651"/>
        </a:xfrm>
        <a:prstGeom prst="roundRect">
          <a:avLst>
            <a:gd name="adj" fmla="val 10000"/>
          </a:avLst>
        </a:prstGeom>
        <a:solidFill>
          <a:srgbClr val="DDDDDD">
            <a:hueOff val="0"/>
            <a:satOff val="0"/>
            <a:lumOff val="0"/>
            <a:alphaOff val="0"/>
          </a:srgbClr>
        </a:solidFill>
        <a:ln w="22225" cap="rnd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ru-RU" sz="3600" dirty="0">
              <a:solidFill>
                <a:srgbClr val="000000"/>
              </a:solidFill>
              <a:latin typeface="Trebuchet MS" panose="020B0603020202020204" pitchFamily="34" charset="0"/>
              <a:ea typeface="+mn-ea"/>
              <a:cs typeface="+mn-cs"/>
            </a:rPr>
            <a:t>30</a:t>
          </a:r>
        </a:p>
      </dgm:t>
    </dgm:pt>
    <dgm:pt modelId="{7E301F18-8F93-475E-8494-E7FB1A3E4E35}" type="parTrans" cxnId="{F189415C-8DE8-407F-95D3-2E3D1E8C817B}">
      <dgm:prSet/>
      <dgm:spPr/>
      <dgm:t>
        <a:bodyPr/>
        <a:lstStyle/>
        <a:p>
          <a:endParaRPr lang="ru-RU" sz="1600">
            <a:solidFill>
              <a:schemeClr val="tx2"/>
            </a:solidFill>
            <a:latin typeface="Trebuchet MS" panose="020B0603020202020204" pitchFamily="34" charset="0"/>
          </a:endParaRPr>
        </a:p>
      </dgm:t>
    </dgm:pt>
    <dgm:pt modelId="{1B9F974F-2552-492A-AEA8-F7EF1039E9C1}" type="sibTrans" cxnId="{F189415C-8DE8-407F-95D3-2E3D1E8C817B}">
      <dgm:prSet/>
      <dgm:spPr/>
      <dgm:t>
        <a:bodyPr/>
        <a:lstStyle/>
        <a:p>
          <a:endParaRPr lang="ru-RU" sz="1600">
            <a:solidFill>
              <a:schemeClr val="tx2"/>
            </a:solidFill>
            <a:latin typeface="Trebuchet MS" panose="020B0603020202020204" pitchFamily="34" charset="0"/>
          </a:endParaRPr>
        </a:p>
      </dgm:t>
    </dgm:pt>
    <dgm:pt modelId="{6D9382CD-0F64-4130-8A1A-82A0952F1436}">
      <dgm:prSet phldrT="[Текст]" custT="1"/>
      <dgm:spPr>
        <a:xfrm>
          <a:off x="2342938" y="0"/>
          <a:ext cx="2178697" cy="4310424"/>
        </a:xfrm>
        <a:prstGeom prst="roundRect">
          <a:avLst>
            <a:gd name="adj" fmla="val 10000"/>
          </a:avLst>
        </a:prstGeom>
        <a:solidFill>
          <a:srgbClr val="DDDDD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r>
            <a:rPr lang="ru-RU" sz="2800" dirty="0">
              <a:solidFill>
                <a:srgbClr val="000000"/>
              </a:solidFill>
              <a:latin typeface="Trebuchet MS" panose="020B0603020202020204" pitchFamily="34" charset="0"/>
              <a:ea typeface="+mn-ea"/>
              <a:cs typeface="+mn-cs"/>
            </a:rPr>
            <a:t>НОО</a:t>
          </a:r>
        </a:p>
      </dgm:t>
    </dgm:pt>
    <dgm:pt modelId="{B1CBD6F6-B40C-42BE-A1E4-6BF39DA6BBC8}" type="parTrans" cxnId="{FFA0A1DD-01BE-4765-9CAB-0E85636142B0}">
      <dgm:prSet/>
      <dgm:spPr/>
      <dgm:t>
        <a:bodyPr/>
        <a:lstStyle/>
        <a:p>
          <a:endParaRPr lang="ru-RU" sz="1600">
            <a:solidFill>
              <a:schemeClr val="tx2"/>
            </a:solidFill>
            <a:latin typeface="Trebuchet MS" panose="020B0603020202020204" pitchFamily="34" charset="0"/>
          </a:endParaRPr>
        </a:p>
      </dgm:t>
    </dgm:pt>
    <dgm:pt modelId="{AF402938-9420-43FC-A8E0-2CEB44EEA880}" type="sibTrans" cxnId="{FFA0A1DD-01BE-4765-9CAB-0E85636142B0}">
      <dgm:prSet/>
      <dgm:spPr/>
      <dgm:t>
        <a:bodyPr/>
        <a:lstStyle/>
        <a:p>
          <a:endParaRPr lang="ru-RU" sz="1600">
            <a:solidFill>
              <a:schemeClr val="tx2"/>
            </a:solidFill>
            <a:latin typeface="Trebuchet MS" panose="020B0603020202020204" pitchFamily="34" charset="0"/>
          </a:endParaRPr>
        </a:p>
      </dgm:t>
    </dgm:pt>
    <dgm:pt modelId="{C4CCACC8-3661-498F-973F-5AC948F632A5}">
      <dgm:prSet phldrT="[Текст]" custT="1"/>
      <dgm:spPr>
        <a:xfrm>
          <a:off x="2560807" y="2793988"/>
          <a:ext cx="1742958" cy="1299651"/>
        </a:xfrm>
        <a:prstGeom prst="roundRect">
          <a:avLst>
            <a:gd name="adj" fmla="val 10000"/>
          </a:avLst>
        </a:prstGeom>
        <a:solidFill>
          <a:srgbClr val="DDDDDD">
            <a:hueOff val="0"/>
            <a:satOff val="0"/>
            <a:lumOff val="0"/>
            <a:alphaOff val="0"/>
          </a:srgbClr>
        </a:solidFill>
        <a:ln w="22225" cap="rnd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ru-RU" sz="3600" dirty="0">
              <a:solidFill>
                <a:srgbClr val="000000"/>
              </a:solidFill>
              <a:latin typeface="Trebuchet MS" panose="020B0603020202020204" pitchFamily="34" charset="0"/>
              <a:ea typeface="+mn-ea"/>
              <a:cs typeface="+mn-cs"/>
            </a:rPr>
            <a:t>11</a:t>
          </a:r>
        </a:p>
      </dgm:t>
    </dgm:pt>
    <dgm:pt modelId="{8D787EBB-79F7-46FB-8DDC-F24F6D2467F3}" type="parTrans" cxnId="{54A92CDD-6E97-413B-973F-28B0C8CF6824}">
      <dgm:prSet/>
      <dgm:spPr/>
      <dgm:t>
        <a:bodyPr/>
        <a:lstStyle/>
        <a:p>
          <a:endParaRPr lang="ru-RU" sz="1600">
            <a:solidFill>
              <a:schemeClr val="tx2"/>
            </a:solidFill>
            <a:latin typeface="Trebuchet MS" panose="020B0603020202020204" pitchFamily="34" charset="0"/>
          </a:endParaRPr>
        </a:p>
      </dgm:t>
    </dgm:pt>
    <dgm:pt modelId="{D76D7628-FF2D-45D6-A0A1-78172786BB3F}" type="sibTrans" cxnId="{54A92CDD-6E97-413B-973F-28B0C8CF6824}">
      <dgm:prSet/>
      <dgm:spPr/>
      <dgm:t>
        <a:bodyPr/>
        <a:lstStyle/>
        <a:p>
          <a:endParaRPr lang="ru-RU" sz="1600">
            <a:solidFill>
              <a:schemeClr val="tx2"/>
            </a:solidFill>
            <a:latin typeface="Trebuchet MS" panose="020B0603020202020204" pitchFamily="34" charset="0"/>
          </a:endParaRPr>
        </a:p>
      </dgm:t>
    </dgm:pt>
    <dgm:pt modelId="{DC2F7230-0A7F-43C2-BDFB-5C9B124F5872}">
      <dgm:prSet phldrT="[Текст]" custT="1"/>
      <dgm:spPr>
        <a:xfrm>
          <a:off x="4685038" y="0"/>
          <a:ext cx="2178697" cy="4310424"/>
        </a:xfrm>
        <a:prstGeom prst="roundRect">
          <a:avLst>
            <a:gd name="adj" fmla="val 10000"/>
          </a:avLst>
        </a:prstGeom>
        <a:solidFill>
          <a:srgbClr val="DDDDD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r>
            <a:rPr lang="ru-RU" sz="2800" dirty="0">
              <a:solidFill>
                <a:srgbClr val="000000"/>
              </a:solidFill>
              <a:latin typeface="Trebuchet MS" panose="020B0603020202020204" pitchFamily="34" charset="0"/>
              <a:ea typeface="+mn-ea"/>
              <a:cs typeface="+mn-cs"/>
            </a:rPr>
            <a:t>ООО</a:t>
          </a:r>
        </a:p>
      </dgm:t>
    </dgm:pt>
    <dgm:pt modelId="{85B8A27F-F88D-48B2-8600-3CD99228AF85}" type="parTrans" cxnId="{ED1316EF-EBC2-4D73-B2D4-72106001047C}">
      <dgm:prSet/>
      <dgm:spPr/>
      <dgm:t>
        <a:bodyPr/>
        <a:lstStyle/>
        <a:p>
          <a:endParaRPr lang="ru-RU" sz="1600">
            <a:solidFill>
              <a:schemeClr val="tx2"/>
            </a:solidFill>
            <a:latin typeface="Trebuchet MS" panose="020B0603020202020204" pitchFamily="34" charset="0"/>
          </a:endParaRPr>
        </a:p>
      </dgm:t>
    </dgm:pt>
    <dgm:pt modelId="{6D5BB588-F2EE-43D2-AE33-FE98BFC7B2D1}" type="sibTrans" cxnId="{ED1316EF-EBC2-4D73-B2D4-72106001047C}">
      <dgm:prSet/>
      <dgm:spPr/>
      <dgm:t>
        <a:bodyPr/>
        <a:lstStyle/>
        <a:p>
          <a:endParaRPr lang="ru-RU" sz="1600">
            <a:solidFill>
              <a:schemeClr val="tx2"/>
            </a:solidFill>
            <a:latin typeface="Trebuchet MS" panose="020B0603020202020204" pitchFamily="34" charset="0"/>
          </a:endParaRPr>
        </a:p>
      </dgm:t>
    </dgm:pt>
    <dgm:pt modelId="{DE1BC081-D90E-4AB3-AC24-05C0D197EB21}">
      <dgm:prSet phldrT="[Текст]" custT="1"/>
      <dgm:spPr>
        <a:xfrm>
          <a:off x="4902908" y="2793988"/>
          <a:ext cx="1742958" cy="1299651"/>
        </a:xfrm>
        <a:prstGeom prst="roundRect">
          <a:avLst>
            <a:gd name="adj" fmla="val 10000"/>
          </a:avLst>
        </a:prstGeom>
        <a:solidFill>
          <a:srgbClr val="DDDDDD">
            <a:hueOff val="0"/>
            <a:satOff val="0"/>
            <a:lumOff val="0"/>
            <a:alphaOff val="0"/>
          </a:srgbClr>
        </a:solidFill>
        <a:ln w="22225" cap="rnd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ru-RU" sz="3600" dirty="0">
              <a:solidFill>
                <a:srgbClr val="000000"/>
              </a:solidFill>
              <a:latin typeface="Trebuchet MS" panose="020B0603020202020204" pitchFamily="34" charset="0"/>
              <a:ea typeface="+mn-ea"/>
              <a:cs typeface="+mn-cs"/>
            </a:rPr>
            <a:t>19</a:t>
          </a:r>
        </a:p>
      </dgm:t>
    </dgm:pt>
    <dgm:pt modelId="{8DA97AF4-BB6B-43FB-A351-EC690F6AE040}" type="parTrans" cxnId="{F93A0355-167D-4BB6-ABC8-87F469C69593}">
      <dgm:prSet/>
      <dgm:spPr/>
      <dgm:t>
        <a:bodyPr/>
        <a:lstStyle/>
        <a:p>
          <a:endParaRPr lang="ru-RU" sz="1600">
            <a:solidFill>
              <a:schemeClr val="tx2"/>
            </a:solidFill>
            <a:latin typeface="Trebuchet MS" panose="020B0603020202020204" pitchFamily="34" charset="0"/>
          </a:endParaRPr>
        </a:p>
      </dgm:t>
    </dgm:pt>
    <dgm:pt modelId="{CD90C648-608B-438F-B06E-FEDD10727A29}" type="sibTrans" cxnId="{F93A0355-167D-4BB6-ABC8-87F469C69593}">
      <dgm:prSet/>
      <dgm:spPr/>
      <dgm:t>
        <a:bodyPr/>
        <a:lstStyle/>
        <a:p>
          <a:endParaRPr lang="ru-RU" sz="1600">
            <a:solidFill>
              <a:schemeClr val="tx2"/>
            </a:solidFill>
            <a:latin typeface="Trebuchet MS" panose="020B0603020202020204" pitchFamily="34" charset="0"/>
          </a:endParaRPr>
        </a:p>
      </dgm:t>
    </dgm:pt>
    <dgm:pt modelId="{06C1EBA2-9541-4440-9AA7-2B6C5A43F5A0}">
      <dgm:prSet custT="1"/>
      <dgm:spPr>
        <a:xfrm>
          <a:off x="2560807" y="1294390"/>
          <a:ext cx="1742958" cy="1299651"/>
        </a:xfrm>
        <a:prstGeom prst="roundRect">
          <a:avLst>
            <a:gd name="adj" fmla="val 10000"/>
          </a:avLst>
        </a:prstGeom>
        <a:solidFill>
          <a:srgbClr val="DDDDDD">
            <a:hueOff val="0"/>
            <a:satOff val="0"/>
            <a:lumOff val="0"/>
            <a:alphaOff val="0"/>
          </a:srgbClr>
        </a:solidFill>
        <a:ln w="22225" cap="rnd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ru-RU" sz="3600" dirty="0">
              <a:solidFill>
                <a:srgbClr val="000000"/>
              </a:solidFill>
              <a:latin typeface="Trebuchet MS" panose="020B0603020202020204" pitchFamily="34" charset="0"/>
              <a:ea typeface="+mn-ea"/>
              <a:cs typeface="+mn-cs"/>
            </a:rPr>
            <a:t>173</a:t>
          </a:r>
        </a:p>
      </dgm:t>
    </dgm:pt>
    <dgm:pt modelId="{5A5B3A8C-6B15-4EDC-85F6-4B59101F607D}" type="parTrans" cxnId="{6FD446E4-9808-468E-9C8A-E0D3C9073011}">
      <dgm:prSet/>
      <dgm:spPr/>
      <dgm:t>
        <a:bodyPr/>
        <a:lstStyle/>
        <a:p>
          <a:endParaRPr lang="ru-RU" sz="1600">
            <a:solidFill>
              <a:schemeClr val="tx2"/>
            </a:solidFill>
            <a:latin typeface="Trebuchet MS" panose="020B0603020202020204" pitchFamily="34" charset="0"/>
          </a:endParaRPr>
        </a:p>
      </dgm:t>
    </dgm:pt>
    <dgm:pt modelId="{7F61F512-920D-4BA4-AF4F-3E67FBB184B1}" type="sibTrans" cxnId="{6FD446E4-9808-468E-9C8A-E0D3C9073011}">
      <dgm:prSet/>
      <dgm:spPr/>
      <dgm:t>
        <a:bodyPr/>
        <a:lstStyle/>
        <a:p>
          <a:endParaRPr lang="ru-RU" sz="1600">
            <a:solidFill>
              <a:schemeClr val="tx2"/>
            </a:solidFill>
            <a:latin typeface="Trebuchet MS" panose="020B0603020202020204" pitchFamily="34" charset="0"/>
          </a:endParaRPr>
        </a:p>
      </dgm:t>
    </dgm:pt>
    <dgm:pt modelId="{645EEDE0-0ECD-4D9C-9325-872466F61E71}">
      <dgm:prSet custT="1"/>
      <dgm:spPr>
        <a:xfrm>
          <a:off x="4902908" y="1294390"/>
          <a:ext cx="1742958" cy="1299651"/>
        </a:xfrm>
        <a:prstGeom prst="roundRect">
          <a:avLst>
            <a:gd name="adj" fmla="val 10000"/>
          </a:avLst>
        </a:prstGeom>
        <a:solidFill>
          <a:srgbClr val="DDDDDD">
            <a:hueOff val="0"/>
            <a:satOff val="0"/>
            <a:lumOff val="0"/>
            <a:alphaOff val="0"/>
          </a:srgbClr>
        </a:solidFill>
        <a:ln w="22225" cap="rnd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ru-RU" sz="3600" dirty="0">
              <a:solidFill>
                <a:srgbClr val="000000"/>
              </a:solidFill>
              <a:latin typeface="Trebuchet MS" panose="020B0603020202020204" pitchFamily="34" charset="0"/>
              <a:ea typeface="+mn-ea"/>
              <a:cs typeface="+mn-cs"/>
            </a:rPr>
            <a:t>518</a:t>
          </a:r>
        </a:p>
      </dgm:t>
    </dgm:pt>
    <dgm:pt modelId="{0C3DB5F6-A28C-4198-8781-D04E2C0F1D7D}" type="parTrans" cxnId="{01A50B9E-F980-432C-94B6-6AF80CC93045}">
      <dgm:prSet/>
      <dgm:spPr/>
      <dgm:t>
        <a:bodyPr/>
        <a:lstStyle/>
        <a:p>
          <a:endParaRPr lang="ru-RU" sz="1600">
            <a:solidFill>
              <a:schemeClr val="tx2"/>
            </a:solidFill>
            <a:latin typeface="Trebuchet MS" panose="020B0603020202020204" pitchFamily="34" charset="0"/>
          </a:endParaRPr>
        </a:p>
      </dgm:t>
    </dgm:pt>
    <dgm:pt modelId="{6EA0B570-42E2-4C3F-857D-3F0051A42141}" type="sibTrans" cxnId="{01A50B9E-F980-432C-94B6-6AF80CC93045}">
      <dgm:prSet/>
      <dgm:spPr/>
      <dgm:t>
        <a:bodyPr/>
        <a:lstStyle/>
        <a:p>
          <a:endParaRPr lang="ru-RU" sz="1600">
            <a:solidFill>
              <a:schemeClr val="tx2"/>
            </a:solidFill>
            <a:latin typeface="Trebuchet MS" panose="020B0603020202020204" pitchFamily="34" charset="0"/>
          </a:endParaRPr>
        </a:p>
      </dgm:t>
    </dgm:pt>
    <dgm:pt modelId="{87A417FE-4922-4D26-8634-ACC49082A7EE}" type="pres">
      <dgm:prSet presAssocID="{48C2595F-451D-4E34-9295-18586D410D4E}" presName="theList" presStyleCnt="0">
        <dgm:presLayoutVars>
          <dgm:dir/>
          <dgm:animLvl val="lvl"/>
          <dgm:resizeHandles val="exact"/>
        </dgm:presLayoutVars>
      </dgm:prSet>
      <dgm:spPr/>
    </dgm:pt>
    <dgm:pt modelId="{BFACDF80-B121-449A-9D90-AADAA65924A0}" type="pres">
      <dgm:prSet presAssocID="{73A56E0D-3932-4289-8CB6-981336B7D281}" presName="compNode" presStyleCnt="0"/>
      <dgm:spPr/>
    </dgm:pt>
    <dgm:pt modelId="{0D3DDD6C-CCD3-4401-B8F8-67F3AF013CDB}" type="pres">
      <dgm:prSet presAssocID="{73A56E0D-3932-4289-8CB6-981336B7D281}" presName="aNode" presStyleLbl="bgShp" presStyleIdx="0" presStyleCnt="3"/>
      <dgm:spPr/>
    </dgm:pt>
    <dgm:pt modelId="{792ECC13-0F6C-45FF-8DE5-013B076679F1}" type="pres">
      <dgm:prSet presAssocID="{73A56E0D-3932-4289-8CB6-981336B7D281}" presName="textNode" presStyleLbl="bgShp" presStyleIdx="0" presStyleCnt="3"/>
      <dgm:spPr/>
    </dgm:pt>
    <dgm:pt modelId="{80E97A66-BD7A-4EA0-88F9-7577C1552234}" type="pres">
      <dgm:prSet presAssocID="{73A56E0D-3932-4289-8CB6-981336B7D281}" presName="compChildNode" presStyleCnt="0"/>
      <dgm:spPr/>
    </dgm:pt>
    <dgm:pt modelId="{07BC267B-6F6B-4696-B954-2C179F2F0B34}" type="pres">
      <dgm:prSet presAssocID="{73A56E0D-3932-4289-8CB6-981336B7D281}" presName="theInnerList" presStyleCnt="0"/>
      <dgm:spPr/>
    </dgm:pt>
    <dgm:pt modelId="{1B7B538D-45E9-45CD-AFDD-E4C3E48DF910}" type="pres">
      <dgm:prSet presAssocID="{1196ABF4-37B9-4174-88E7-61D8CD446C9F}" presName="childNode" presStyleLbl="node1" presStyleIdx="0" presStyleCnt="6">
        <dgm:presLayoutVars>
          <dgm:bulletEnabled val="1"/>
        </dgm:presLayoutVars>
      </dgm:prSet>
      <dgm:spPr/>
    </dgm:pt>
    <dgm:pt modelId="{221FF4ED-177C-4232-8389-A8541350EBF8}" type="pres">
      <dgm:prSet presAssocID="{1196ABF4-37B9-4174-88E7-61D8CD446C9F}" presName="aSpace2" presStyleCnt="0"/>
      <dgm:spPr/>
    </dgm:pt>
    <dgm:pt modelId="{E01A2E37-6D60-47D1-AFD5-9345BDC49D99}" type="pres">
      <dgm:prSet presAssocID="{3CBF581B-A408-4357-9B81-14D9C7A1E2A8}" presName="childNode" presStyleLbl="node1" presStyleIdx="1" presStyleCnt="6">
        <dgm:presLayoutVars>
          <dgm:bulletEnabled val="1"/>
        </dgm:presLayoutVars>
      </dgm:prSet>
      <dgm:spPr/>
    </dgm:pt>
    <dgm:pt modelId="{0A9C8B32-548B-4082-A89B-0294E8438BAA}" type="pres">
      <dgm:prSet presAssocID="{73A56E0D-3932-4289-8CB6-981336B7D281}" presName="aSpace" presStyleCnt="0"/>
      <dgm:spPr/>
    </dgm:pt>
    <dgm:pt modelId="{F50B3CF8-240A-4F4D-9E47-B05EFB17AF96}" type="pres">
      <dgm:prSet presAssocID="{6D9382CD-0F64-4130-8A1A-82A0952F1436}" presName="compNode" presStyleCnt="0"/>
      <dgm:spPr/>
    </dgm:pt>
    <dgm:pt modelId="{5D806DE6-C826-4044-9718-C3761B7CC254}" type="pres">
      <dgm:prSet presAssocID="{6D9382CD-0F64-4130-8A1A-82A0952F1436}" presName="aNode" presStyleLbl="bgShp" presStyleIdx="1" presStyleCnt="3"/>
      <dgm:spPr/>
    </dgm:pt>
    <dgm:pt modelId="{41C93530-5E84-475F-BB47-DC5EDC7040C9}" type="pres">
      <dgm:prSet presAssocID="{6D9382CD-0F64-4130-8A1A-82A0952F1436}" presName="textNode" presStyleLbl="bgShp" presStyleIdx="1" presStyleCnt="3"/>
      <dgm:spPr/>
    </dgm:pt>
    <dgm:pt modelId="{8F1D399F-2496-423B-A475-0558A5C72CBA}" type="pres">
      <dgm:prSet presAssocID="{6D9382CD-0F64-4130-8A1A-82A0952F1436}" presName="compChildNode" presStyleCnt="0"/>
      <dgm:spPr/>
    </dgm:pt>
    <dgm:pt modelId="{906B6B5B-4BFD-4745-AC24-FC765BED806C}" type="pres">
      <dgm:prSet presAssocID="{6D9382CD-0F64-4130-8A1A-82A0952F1436}" presName="theInnerList" presStyleCnt="0"/>
      <dgm:spPr/>
    </dgm:pt>
    <dgm:pt modelId="{1990B2F0-D5C4-46B9-9B37-49681E850999}" type="pres">
      <dgm:prSet presAssocID="{06C1EBA2-9541-4440-9AA7-2B6C5A43F5A0}" presName="childNode" presStyleLbl="node1" presStyleIdx="2" presStyleCnt="6">
        <dgm:presLayoutVars>
          <dgm:bulletEnabled val="1"/>
        </dgm:presLayoutVars>
      </dgm:prSet>
      <dgm:spPr/>
    </dgm:pt>
    <dgm:pt modelId="{5970651E-9D60-497D-B565-323E1DF75392}" type="pres">
      <dgm:prSet presAssocID="{06C1EBA2-9541-4440-9AA7-2B6C5A43F5A0}" presName="aSpace2" presStyleCnt="0"/>
      <dgm:spPr/>
    </dgm:pt>
    <dgm:pt modelId="{F8231BFE-9921-4655-BE9D-4890B6F9CC53}" type="pres">
      <dgm:prSet presAssocID="{C4CCACC8-3661-498F-973F-5AC948F632A5}" presName="childNode" presStyleLbl="node1" presStyleIdx="3" presStyleCnt="6">
        <dgm:presLayoutVars>
          <dgm:bulletEnabled val="1"/>
        </dgm:presLayoutVars>
      </dgm:prSet>
      <dgm:spPr/>
    </dgm:pt>
    <dgm:pt modelId="{9AC7A209-9C14-43D1-8AE2-5D1B00379B8D}" type="pres">
      <dgm:prSet presAssocID="{6D9382CD-0F64-4130-8A1A-82A0952F1436}" presName="aSpace" presStyleCnt="0"/>
      <dgm:spPr/>
    </dgm:pt>
    <dgm:pt modelId="{AFA9AD6D-9BF5-493B-98CE-B17E71182702}" type="pres">
      <dgm:prSet presAssocID="{DC2F7230-0A7F-43C2-BDFB-5C9B124F5872}" presName="compNode" presStyleCnt="0"/>
      <dgm:spPr/>
    </dgm:pt>
    <dgm:pt modelId="{F3332CB8-FBBC-45DA-9B5E-39D8EAB40818}" type="pres">
      <dgm:prSet presAssocID="{DC2F7230-0A7F-43C2-BDFB-5C9B124F5872}" presName="aNode" presStyleLbl="bgShp" presStyleIdx="2" presStyleCnt="3"/>
      <dgm:spPr/>
    </dgm:pt>
    <dgm:pt modelId="{3844ECB6-40AA-4831-8B0D-34B27024A8F3}" type="pres">
      <dgm:prSet presAssocID="{DC2F7230-0A7F-43C2-BDFB-5C9B124F5872}" presName="textNode" presStyleLbl="bgShp" presStyleIdx="2" presStyleCnt="3"/>
      <dgm:spPr/>
    </dgm:pt>
    <dgm:pt modelId="{95CDF8DF-9213-4670-9E7E-ED40D818403D}" type="pres">
      <dgm:prSet presAssocID="{DC2F7230-0A7F-43C2-BDFB-5C9B124F5872}" presName="compChildNode" presStyleCnt="0"/>
      <dgm:spPr/>
    </dgm:pt>
    <dgm:pt modelId="{CAD0F44E-6CE7-4A4E-89BF-0B55699E382C}" type="pres">
      <dgm:prSet presAssocID="{DC2F7230-0A7F-43C2-BDFB-5C9B124F5872}" presName="theInnerList" presStyleCnt="0"/>
      <dgm:spPr/>
    </dgm:pt>
    <dgm:pt modelId="{C315736D-7044-4DFF-AFFF-24664C8D00F7}" type="pres">
      <dgm:prSet presAssocID="{645EEDE0-0ECD-4D9C-9325-872466F61E71}" presName="childNode" presStyleLbl="node1" presStyleIdx="4" presStyleCnt="6">
        <dgm:presLayoutVars>
          <dgm:bulletEnabled val="1"/>
        </dgm:presLayoutVars>
      </dgm:prSet>
      <dgm:spPr/>
    </dgm:pt>
    <dgm:pt modelId="{127A5053-1F3D-464D-8A45-F3BE6E9E27D7}" type="pres">
      <dgm:prSet presAssocID="{645EEDE0-0ECD-4D9C-9325-872466F61E71}" presName="aSpace2" presStyleCnt="0"/>
      <dgm:spPr/>
    </dgm:pt>
    <dgm:pt modelId="{CCBB96F4-62C9-4113-ACB2-0EBC88EA760D}" type="pres">
      <dgm:prSet presAssocID="{DE1BC081-D90E-4AB3-AC24-05C0D197EB21}" presName="childNode" presStyleLbl="node1" presStyleIdx="5" presStyleCnt="6">
        <dgm:presLayoutVars>
          <dgm:bulletEnabled val="1"/>
        </dgm:presLayoutVars>
      </dgm:prSet>
      <dgm:spPr/>
    </dgm:pt>
  </dgm:ptLst>
  <dgm:cxnLst>
    <dgm:cxn modelId="{EE880C16-C1F5-43D6-AAD6-A719BFBD86D9}" type="presOf" srcId="{73A56E0D-3932-4289-8CB6-981336B7D281}" destId="{792ECC13-0F6C-45FF-8DE5-013B076679F1}" srcOrd="1" destOrd="0" presId="urn:microsoft.com/office/officeart/2005/8/layout/lProcess2"/>
    <dgm:cxn modelId="{F709641E-3E7D-4EDC-9198-39D30B81D370}" type="presOf" srcId="{645EEDE0-0ECD-4D9C-9325-872466F61E71}" destId="{C315736D-7044-4DFF-AFFF-24664C8D00F7}" srcOrd="0" destOrd="0" presId="urn:microsoft.com/office/officeart/2005/8/layout/lProcess2"/>
    <dgm:cxn modelId="{0A35FA23-C5A6-4C95-9489-27F1426FCC6E}" type="presOf" srcId="{73A56E0D-3932-4289-8CB6-981336B7D281}" destId="{0D3DDD6C-CCD3-4401-B8F8-67F3AF013CDB}" srcOrd="0" destOrd="0" presId="urn:microsoft.com/office/officeart/2005/8/layout/lProcess2"/>
    <dgm:cxn modelId="{1729F72F-AB48-400F-A12A-6B39414542B1}" type="presOf" srcId="{06C1EBA2-9541-4440-9AA7-2B6C5A43F5A0}" destId="{1990B2F0-D5C4-46B9-9B37-49681E850999}" srcOrd="0" destOrd="0" presId="urn:microsoft.com/office/officeart/2005/8/layout/lProcess2"/>
    <dgm:cxn modelId="{F189415C-8DE8-407F-95D3-2E3D1E8C817B}" srcId="{73A56E0D-3932-4289-8CB6-981336B7D281}" destId="{3CBF581B-A408-4357-9B81-14D9C7A1E2A8}" srcOrd="1" destOrd="0" parTransId="{7E301F18-8F93-475E-8494-E7FB1A3E4E35}" sibTransId="{1B9F974F-2552-492A-AEA8-F7EF1039E9C1}"/>
    <dgm:cxn modelId="{33CE3B66-6579-4E68-90DF-DDC3611BA84D}" type="presOf" srcId="{48C2595F-451D-4E34-9295-18586D410D4E}" destId="{87A417FE-4922-4D26-8634-ACC49082A7EE}" srcOrd="0" destOrd="0" presId="urn:microsoft.com/office/officeart/2005/8/layout/lProcess2"/>
    <dgm:cxn modelId="{9F20CC67-6DF4-433F-9AC4-789D04A23391}" type="presOf" srcId="{6D9382CD-0F64-4130-8A1A-82A0952F1436}" destId="{5D806DE6-C826-4044-9718-C3761B7CC254}" srcOrd="0" destOrd="0" presId="urn:microsoft.com/office/officeart/2005/8/layout/lProcess2"/>
    <dgm:cxn modelId="{4732CA69-147B-488E-BDDE-217E369FD741}" type="presOf" srcId="{C4CCACC8-3661-498F-973F-5AC948F632A5}" destId="{F8231BFE-9921-4655-BE9D-4890B6F9CC53}" srcOrd="0" destOrd="0" presId="urn:microsoft.com/office/officeart/2005/8/layout/lProcess2"/>
    <dgm:cxn modelId="{F93A0355-167D-4BB6-ABC8-87F469C69593}" srcId="{DC2F7230-0A7F-43C2-BDFB-5C9B124F5872}" destId="{DE1BC081-D90E-4AB3-AC24-05C0D197EB21}" srcOrd="1" destOrd="0" parTransId="{8DA97AF4-BB6B-43FB-A351-EC690F6AE040}" sibTransId="{CD90C648-608B-438F-B06E-FEDD10727A29}"/>
    <dgm:cxn modelId="{75D2A355-8771-4CB6-9085-8DE5036F658C}" type="presOf" srcId="{DC2F7230-0A7F-43C2-BDFB-5C9B124F5872}" destId="{F3332CB8-FBBC-45DA-9B5E-39D8EAB40818}" srcOrd="0" destOrd="0" presId="urn:microsoft.com/office/officeart/2005/8/layout/lProcess2"/>
    <dgm:cxn modelId="{4BEA498A-9CD6-41C9-BFBC-408EBE3B7F3F}" type="presOf" srcId="{3CBF581B-A408-4357-9B81-14D9C7A1E2A8}" destId="{E01A2E37-6D60-47D1-AFD5-9345BDC49D99}" srcOrd="0" destOrd="0" presId="urn:microsoft.com/office/officeart/2005/8/layout/lProcess2"/>
    <dgm:cxn modelId="{BD4E2195-9FFF-4CB7-8EB0-54CCC6E9B09F}" type="presOf" srcId="{DE1BC081-D90E-4AB3-AC24-05C0D197EB21}" destId="{CCBB96F4-62C9-4113-ACB2-0EBC88EA760D}" srcOrd="0" destOrd="0" presId="urn:microsoft.com/office/officeart/2005/8/layout/lProcess2"/>
    <dgm:cxn modelId="{01A50B9E-F980-432C-94B6-6AF80CC93045}" srcId="{DC2F7230-0A7F-43C2-BDFB-5C9B124F5872}" destId="{645EEDE0-0ECD-4D9C-9325-872466F61E71}" srcOrd="0" destOrd="0" parTransId="{0C3DB5F6-A28C-4198-8781-D04E2C0F1D7D}" sibTransId="{6EA0B570-42E2-4C3F-857D-3F0051A42141}"/>
    <dgm:cxn modelId="{9D55CB9E-9A7A-4AE2-9A41-534285C6707A}" type="presOf" srcId="{1196ABF4-37B9-4174-88E7-61D8CD446C9F}" destId="{1B7B538D-45E9-45CD-AFDD-E4C3E48DF910}" srcOrd="0" destOrd="0" presId="urn:microsoft.com/office/officeart/2005/8/layout/lProcess2"/>
    <dgm:cxn modelId="{446187AA-1090-4F48-9BA0-C0E72FAE16F8}" type="presOf" srcId="{6D9382CD-0F64-4130-8A1A-82A0952F1436}" destId="{41C93530-5E84-475F-BB47-DC5EDC7040C9}" srcOrd="1" destOrd="0" presId="urn:microsoft.com/office/officeart/2005/8/layout/lProcess2"/>
    <dgm:cxn modelId="{FA2912AD-54FA-474D-AE37-A6A910426728}" srcId="{48C2595F-451D-4E34-9295-18586D410D4E}" destId="{73A56E0D-3932-4289-8CB6-981336B7D281}" srcOrd="0" destOrd="0" parTransId="{BE39D8D9-3C2B-4A77-AC42-03D732E4D8FD}" sibTransId="{35439D23-07A6-49EE-BF7E-478E0A02E95A}"/>
    <dgm:cxn modelId="{54A92CDD-6E97-413B-973F-28B0C8CF6824}" srcId="{6D9382CD-0F64-4130-8A1A-82A0952F1436}" destId="{C4CCACC8-3661-498F-973F-5AC948F632A5}" srcOrd="1" destOrd="0" parTransId="{8D787EBB-79F7-46FB-8DDC-F24F6D2467F3}" sibTransId="{D76D7628-FF2D-45D6-A0A1-78172786BB3F}"/>
    <dgm:cxn modelId="{FFA0A1DD-01BE-4765-9CAB-0E85636142B0}" srcId="{48C2595F-451D-4E34-9295-18586D410D4E}" destId="{6D9382CD-0F64-4130-8A1A-82A0952F1436}" srcOrd="1" destOrd="0" parTransId="{B1CBD6F6-B40C-42BE-A1E4-6BF39DA6BBC8}" sibTransId="{AF402938-9420-43FC-A8E0-2CEB44EEA880}"/>
    <dgm:cxn modelId="{58D0F5E0-1C76-4CCA-91A4-B773594D24E5}" srcId="{73A56E0D-3932-4289-8CB6-981336B7D281}" destId="{1196ABF4-37B9-4174-88E7-61D8CD446C9F}" srcOrd="0" destOrd="0" parTransId="{69F03F76-8B78-410F-9106-2435822BED3B}" sibTransId="{F5E380B3-E1FE-4CD9-BEE1-963DF3030874}"/>
    <dgm:cxn modelId="{6FD446E4-9808-468E-9C8A-E0D3C9073011}" srcId="{6D9382CD-0F64-4130-8A1A-82A0952F1436}" destId="{06C1EBA2-9541-4440-9AA7-2B6C5A43F5A0}" srcOrd="0" destOrd="0" parTransId="{5A5B3A8C-6B15-4EDC-85F6-4B59101F607D}" sibTransId="{7F61F512-920D-4BA4-AF4F-3E67FBB184B1}"/>
    <dgm:cxn modelId="{D89F41EB-4312-4573-92E2-177B9428AA8B}" type="presOf" srcId="{DC2F7230-0A7F-43C2-BDFB-5C9B124F5872}" destId="{3844ECB6-40AA-4831-8B0D-34B27024A8F3}" srcOrd="1" destOrd="0" presId="urn:microsoft.com/office/officeart/2005/8/layout/lProcess2"/>
    <dgm:cxn modelId="{ED1316EF-EBC2-4D73-B2D4-72106001047C}" srcId="{48C2595F-451D-4E34-9295-18586D410D4E}" destId="{DC2F7230-0A7F-43C2-BDFB-5C9B124F5872}" srcOrd="2" destOrd="0" parTransId="{85B8A27F-F88D-48B2-8600-3CD99228AF85}" sibTransId="{6D5BB588-F2EE-43D2-AE33-FE98BFC7B2D1}"/>
    <dgm:cxn modelId="{40D1DC5B-2985-42FD-8EA9-7EE4318B4EC5}" type="presParOf" srcId="{87A417FE-4922-4D26-8634-ACC49082A7EE}" destId="{BFACDF80-B121-449A-9D90-AADAA65924A0}" srcOrd="0" destOrd="0" presId="urn:microsoft.com/office/officeart/2005/8/layout/lProcess2"/>
    <dgm:cxn modelId="{C67C7032-D5DD-4826-9064-FE8CBCF69A37}" type="presParOf" srcId="{BFACDF80-B121-449A-9D90-AADAA65924A0}" destId="{0D3DDD6C-CCD3-4401-B8F8-67F3AF013CDB}" srcOrd="0" destOrd="0" presId="urn:microsoft.com/office/officeart/2005/8/layout/lProcess2"/>
    <dgm:cxn modelId="{6F250CDA-773E-4DED-9250-71DE030F04D8}" type="presParOf" srcId="{BFACDF80-B121-449A-9D90-AADAA65924A0}" destId="{792ECC13-0F6C-45FF-8DE5-013B076679F1}" srcOrd="1" destOrd="0" presId="urn:microsoft.com/office/officeart/2005/8/layout/lProcess2"/>
    <dgm:cxn modelId="{60F40A6F-AE9D-4F0B-853C-B04DC720E718}" type="presParOf" srcId="{BFACDF80-B121-449A-9D90-AADAA65924A0}" destId="{80E97A66-BD7A-4EA0-88F9-7577C1552234}" srcOrd="2" destOrd="0" presId="urn:microsoft.com/office/officeart/2005/8/layout/lProcess2"/>
    <dgm:cxn modelId="{C8565782-7434-42A9-A119-F05F27F38873}" type="presParOf" srcId="{80E97A66-BD7A-4EA0-88F9-7577C1552234}" destId="{07BC267B-6F6B-4696-B954-2C179F2F0B34}" srcOrd="0" destOrd="0" presId="urn:microsoft.com/office/officeart/2005/8/layout/lProcess2"/>
    <dgm:cxn modelId="{56123F91-A0BE-4F07-A069-FA547272AB47}" type="presParOf" srcId="{07BC267B-6F6B-4696-B954-2C179F2F0B34}" destId="{1B7B538D-45E9-45CD-AFDD-E4C3E48DF910}" srcOrd="0" destOrd="0" presId="urn:microsoft.com/office/officeart/2005/8/layout/lProcess2"/>
    <dgm:cxn modelId="{0355112F-EF45-4B1E-B34F-B4CB645219A9}" type="presParOf" srcId="{07BC267B-6F6B-4696-B954-2C179F2F0B34}" destId="{221FF4ED-177C-4232-8389-A8541350EBF8}" srcOrd="1" destOrd="0" presId="urn:microsoft.com/office/officeart/2005/8/layout/lProcess2"/>
    <dgm:cxn modelId="{1B0E0D25-C474-4D72-94D9-1752D856B1E9}" type="presParOf" srcId="{07BC267B-6F6B-4696-B954-2C179F2F0B34}" destId="{E01A2E37-6D60-47D1-AFD5-9345BDC49D99}" srcOrd="2" destOrd="0" presId="urn:microsoft.com/office/officeart/2005/8/layout/lProcess2"/>
    <dgm:cxn modelId="{6CA97E42-B110-47F0-A187-BA9D2BA15AF8}" type="presParOf" srcId="{87A417FE-4922-4D26-8634-ACC49082A7EE}" destId="{0A9C8B32-548B-4082-A89B-0294E8438BAA}" srcOrd="1" destOrd="0" presId="urn:microsoft.com/office/officeart/2005/8/layout/lProcess2"/>
    <dgm:cxn modelId="{FDBBBCB7-89FF-4BCA-B42E-A62490619FBC}" type="presParOf" srcId="{87A417FE-4922-4D26-8634-ACC49082A7EE}" destId="{F50B3CF8-240A-4F4D-9E47-B05EFB17AF96}" srcOrd="2" destOrd="0" presId="urn:microsoft.com/office/officeart/2005/8/layout/lProcess2"/>
    <dgm:cxn modelId="{4C4C9907-3DA2-4A6D-B310-D99749405C38}" type="presParOf" srcId="{F50B3CF8-240A-4F4D-9E47-B05EFB17AF96}" destId="{5D806DE6-C826-4044-9718-C3761B7CC254}" srcOrd="0" destOrd="0" presId="urn:microsoft.com/office/officeart/2005/8/layout/lProcess2"/>
    <dgm:cxn modelId="{F2D3EA78-3E78-4754-9380-978F6FBCF46E}" type="presParOf" srcId="{F50B3CF8-240A-4F4D-9E47-B05EFB17AF96}" destId="{41C93530-5E84-475F-BB47-DC5EDC7040C9}" srcOrd="1" destOrd="0" presId="urn:microsoft.com/office/officeart/2005/8/layout/lProcess2"/>
    <dgm:cxn modelId="{A7739755-D3AB-4D98-8ACD-BDECD7480D53}" type="presParOf" srcId="{F50B3CF8-240A-4F4D-9E47-B05EFB17AF96}" destId="{8F1D399F-2496-423B-A475-0558A5C72CBA}" srcOrd="2" destOrd="0" presId="urn:microsoft.com/office/officeart/2005/8/layout/lProcess2"/>
    <dgm:cxn modelId="{5C3A2E24-4F3E-4C87-8941-AADFE8E02CE5}" type="presParOf" srcId="{8F1D399F-2496-423B-A475-0558A5C72CBA}" destId="{906B6B5B-4BFD-4745-AC24-FC765BED806C}" srcOrd="0" destOrd="0" presId="urn:microsoft.com/office/officeart/2005/8/layout/lProcess2"/>
    <dgm:cxn modelId="{794702DD-92AE-49F7-9D2D-3AFEE9D56AD7}" type="presParOf" srcId="{906B6B5B-4BFD-4745-AC24-FC765BED806C}" destId="{1990B2F0-D5C4-46B9-9B37-49681E850999}" srcOrd="0" destOrd="0" presId="urn:microsoft.com/office/officeart/2005/8/layout/lProcess2"/>
    <dgm:cxn modelId="{A13D3BED-6765-4183-984C-8A082D049735}" type="presParOf" srcId="{906B6B5B-4BFD-4745-AC24-FC765BED806C}" destId="{5970651E-9D60-497D-B565-323E1DF75392}" srcOrd="1" destOrd="0" presId="urn:microsoft.com/office/officeart/2005/8/layout/lProcess2"/>
    <dgm:cxn modelId="{5C18F349-F4A3-474B-A21C-759CC577DDD9}" type="presParOf" srcId="{906B6B5B-4BFD-4745-AC24-FC765BED806C}" destId="{F8231BFE-9921-4655-BE9D-4890B6F9CC53}" srcOrd="2" destOrd="0" presId="urn:microsoft.com/office/officeart/2005/8/layout/lProcess2"/>
    <dgm:cxn modelId="{5504A472-BD3C-41F0-80D9-600B308C682E}" type="presParOf" srcId="{87A417FE-4922-4D26-8634-ACC49082A7EE}" destId="{9AC7A209-9C14-43D1-8AE2-5D1B00379B8D}" srcOrd="3" destOrd="0" presId="urn:microsoft.com/office/officeart/2005/8/layout/lProcess2"/>
    <dgm:cxn modelId="{C590DD40-930F-48E9-A1F1-572FE3772C75}" type="presParOf" srcId="{87A417FE-4922-4D26-8634-ACC49082A7EE}" destId="{AFA9AD6D-9BF5-493B-98CE-B17E71182702}" srcOrd="4" destOrd="0" presId="urn:microsoft.com/office/officeart/2005/8/layout/lProcess2"/>
    <dgm:cxn modelId="{9F2F7FF8-2A19-4ECB-97A3-DEB61F5C7E3D}" type="presParOf" srcId="{AFA9AD6D-9BF5-493B-98CE-B17E71182702}" destId="{F3332CB8-FBBC-45DA-9B5E-39D8EAB40818}" srcOrd="0" destOrd="0" presId="urn:microsoft.com/office/officeart/2005/8/layout/lProcess2"/>
    <dgm:cxn modelId="{11AA513A-4B31-4550-A59F-59926AE19AF8}" type="presParOf" srcId="{AFA9AD6D-9BF5-493B-98CE-B17E71182702}" destId="{3844ECB6-40AA-4831-8B0D-34B27024A8F3}" srcOrd="1" destOrd="0" presId="urn:microsoft.com/office/officeart/2005/8/layout/lProcess2"/>
    <dgm:cxn modelId="{7CA01A8F-0146-439E-8FF8-7C930AB3A1B0}" type="presParOf" srcId="{AFA9AD6D-9BF5-493B-98CE-B17E71182702}" destId="{95CDF8DF-9213-4670-9E7E-ED40D818403D}" srcOrd="2" destOrd="0" presId="urn:microsoft.com/office/officeart/2005/8/layout/lProcess2"/>
    <dgm:cxn modelId="{EEAF5D12-0147-409D-B94A-19207FCC3F4F}" type="presParOf" srcId="{95CDF8DF-9213-4670-9E7E-ED40D818403D}" destId="{CAD0F44E-6CE7-4A4E-89BF-0B55699E382C}" srcOrd="0" destOrd="0" presId="urn:microsoft.com/office/officeart/2005/8/layout/lProcess2"/>
    <dgm:cxn modelId="{F3E926DA-FC2C-4DBD-BB66-0162B39B4E88}" type="presParOf" srcId="{CAD0F44E-6CE7-4A4E-89BF-0B55699E382C}" destId="{C315736D-7044-4DFF-AFFF-24664C8D00F7}" srcOrd="0" destOrd="0" presId="urn:microsoft.com/office/officeart/2005/8/layout/lProcess2"/>
    <dgm:cxn modelId="{EB442F27-DE77-44C1-B2FE-1CF2425395D8}" type="presParOf" srcId="{CAD0F44E-6CE7-4A4E-89BF-0B55699E382C}" destId="{127A5053-1F3D-464D-8A45-F3BE6E9E27D7}" srcOrd="1" destOrd="0" presId="urn:microsoft.com/office/officeart/2005/8/layout/lProcess2"/>
    <dgm:cxn modelId="{FDB6EC46-FD64-49D1-ABAD-1396ACADFBDD}" type="presParOf" srcId="{CAD0F44E-6CE7-4A4E-89BF-0B55699E382C}" destId="{CCBB96F4-62C9-4113-ACB2-0EBC88EA760D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8C2595F-451D-4E34-9295-18586D410D4E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D9382CD-0F64-4130-8A1A-82A0952F1436}">
      <dgm:prSet phldrT="[Текст]" custT="1"/>
      <dgm:spPr>
        <a:xfrm>
          <a:off x="2677" y="0"/>
          <a:ext cx="2575755" cy="4315164"/>
        </a:xfrm>
        <a:prstGeom prst="roundRect">
          <a:avLst>
            <a:gd name="adj" fmla="val 10000"/>
          </a:avLst>
        </a:prstGeom>
        <a:solidFill>
          <a:srgbClr val="DDDDD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r>
            <a:rPr lang="ru-RU" sz="2800" dirty="0">
              <a:solidFill>
                <a:srgbClr val="000000"/>
              </a:solidFill>
              <a:latin typeface="Trebuchet MS" panose="020B0603020202020204" pitchFamily="34" charset="0"/>
              <a:ea typeface="+mn-ea"/>
              <a:cs typeface="+mn-cs"/>
            </a:rPr>
            <a:t>НОО</a:t>
          </a:r>
          <a:br>
            <a:rPr lang="ru-RU" sz="2800" dirty="0">
              <a:solidFill>
                <a:srgbClr val="000000"/>
              </a:solidFill>
              <a:latin typeface="Trebuchet MS" panose="020B0603020202020204" pitchFamily="34" charset="0"/>
              <a:ea typeface="+mn-ea"/>
              <a:cs typeface="+mn-cs"/>
            </a:rPr>
          </a:br>
          <a:r>
            <a:rPr lang="ru-RU" sz="1600" dirty="0">
              <a:solidFill>
                <a:srgbClr val="000000"/>
              </a:solidFill>
              <a:latin typeface="Trebuchet MS" panose="020B0603020202020204" pitchFamily="34" charset="0"/>
              <a:ea typeface="+mn-ea"/>
              <a:cs typeface="+mn-cs"/>
            </a:rPr>
            <a:t>чел.</a:t>
          </a:r>
          <a:endParaRPr lang="ru-RU" sz="2800" dirty="0">
            <a:solidFill>
              <a:srgbClr val="000000"/>
            </a:solidFill>
            <a:latin typeface="Trebuchet MS" panose="020B0603020202020204" pitchFamily="34" charset="0"/>
            <a:ea typeface="+mn-ea"/>
            <a:cs typeface="+mn-cs"/>
          </a:endParaRPr>
        </a:p>
      </dgm:t>
    </dgm:pt>
    <dgm:pt modelId="{B1CBD6F6-B40C-42BE-A1E4-6BF39DA6BBC8}" type="parTrans" cxnId="{FFA0A1DD-01BE-4765-9CAB-0E85636142B0}">
      <dgm:prSet/>
      <dgm:spPr/>
      <dgm:t>
        <a:bodyPr/>
        <a:lstStyle/>
        <a:p>
          <a:endParaRPr lang="ru-RU" sz="1600">
            <a:solidFill>
              <a:schemeClr val="tx2"/>
            </a:solidFill>
            <a:latin typeface="Trebuchet MS" panose="020B0603020202020204" pitchFamily="34" charset="0"/>
          </a:endParaRPr>
        </a:p>
      </dgm:t>
    </dgm:pt>
    <dgm:pt modelId="{AF402938-9420-43FC-A8E0-2CEB44EEA880}" type="sibTrans" cxnId="{FFA0A1DD-01BE-4765-9CAB-0E85636142B0}">
      <dgm:prSet/>
      <dgm:spPr/>
      <dgm:t>
        <a:bodyPr/>
        <a:lstStyle/>
        <a:p>
          <a:endParaRPr lang="ru-RU" sz="1600">
            <a:solidFill>
              <a:schemeClr val="tx2"/>
            </a:solidFill>
            <a:latin typeface="Trebuchet MS" panose="020B0603020202020204" pitchFamily="34" charset="0"/>
          </a:endParaRPr>
        </a:p>
      </dgm:t>
    </dgm:pt>
    <dgm:pt modelId="{59B2C7A5-A321-4D65-8CC9-AAEB4D3C817F}">
      <dgm:prSet phldrT="[Текст]" custT="1"/>
      <dgm:spPr>
        <a:xfrm>
          <a:off x="260253" y="1294917"/>
          <a:ext cx="2060604" cy="847756"/>
        </a:xfrm>
        <a:prstGeom prst="roundRect">
          <a:avLst>
            <a:gd name="adj" fmla="val 10000"/>
          </a:avLst>
        </a:prstGeom>
        <a:solidFill>
          <a:srgbClr val="DDDDDD">
            <a:hueOff val="0"/>
            <a:satOff val="0"/>
            <a:lumOff val="0"/>
            <a:alphaOff val="0"/>
          </a:srgbClr>
        </a:solidFill>
        <a:ln w="22225" cap="rnd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ru-RU" sz="2400" dirty="0">
              <a:solidFill>
                <a:srgbClr val="000000"/>
              </a:solidFill>
              <a:latin typeface="Trebuchet MS" panose="020B0603020202020204" pitchFamily="34" charset="0"/>
              <a:ea typeface="+mn-ea"/>
              <a:cs typeface="+mn-cs"/>
            </a:rPr>
            <a:t>173</a:t>
          </a:r>
        </a:p>
      </dgm:t>
    </dgm:pt>
    <dgm:pt modelId="{92F3417C-AEE7-4577-ACAF-B7923A18F464}" type="parTrans" cxnId="{C91F5D50-23A1-4AE7-B1EB-07FE449B7057}">
      <dgm:prSet/>
      <dgm:spPr/>
      <dgm:t>
        <a:bodyPr/>
        <a:lstStyle/>
        <a:p>
          <a:endParaRPr lang="ru-RU" sz="1600">
            <a:solidFill>
              <a:schemeClr val="tx2"/>
            </a:solidFill>
            <a:latin typeface="Trebuchet MS" panose="020B0603020202020204" pitchFamily="34" charset="0"/>
          </a:endParaRPr>
        </a:p>
      </dgm:t>
    </dgm:pt>
    <dgm:pt modelId="{20B49A72-1C89-4580-A991-616312C30014}" type="sibTrans" cxnId="{C91F5D50-23A1-4AE7-B1EB-07FE449B7057}">
      <dgm:prSet/>
      <dgm:spPr/>
      <dgm:t>
        <a:bodyPr/>
        <a:lstStyle/>
        <a:p>
          <a:endParaRPr lang="ru-RU" sz="1600">
            <a:solidFill>
              <a:schemeClr val="tx2"/>
            </a:solidFill>
            <a:latin typeface="Trebuchet MS" panose="020B0603020202020204" pitchFamily="34" charset="0"/>
          </a:endParaRPr>
        </a:p>
      </dgm:t>
    </dgm:pt>
    <dgm:pt modelId="{C4CCACC8-3661-498F-973F-5AC948F632A5}">
      <dgm:prSet phldrT="[Текст]" custT="1"/>
      <dgm:spPr>
        <a:xfrm>
          <a:off x="260253" y="3251280"/>
          <a:ext cx="2060604" cy="847756"/>
        </a:xfrm>
        <a:prstGeom prst="roundRect">
          <a:avLst>
            <a:gd name="adj" fmla="val 10000"/>
          </a:avLst>
        </a:prstGeom>
        <a:solidFill>
          <a:srgbClr val="DDDDDD">
            <a:hueOff val="0"/>
            <a:satOff val="0"/>
            <a:lumOff val="0"/>
            <a:alphaOff val="0"/>
          </a:srgbClr>
        </a:solidFill>
        <a:ln w="22225" cap="rnd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ru-RU" sz="1800" dirty="0">
              <a:solidFill>
                <a:srgbClr val="000000"/>
              </a:solidFill>
              <a:latin typeface="Trebuchet MS" panose="020B0603020202020204" pitchFamily="34" charset="0"/>
              <a:ea typeface="+mn-ea"/>
              <a:cs typeface="+mn-cs"/>
            </a:rPr>
            <a:t>128</a:t>
          </a:r>
        </a:p>
        <a:p>
          <a:pPr>
            <a:buNone/>
          </a:pPr>
          <a:r>
            <a:rPr lang="ru-RU" sz="1800" dirty="0">
              <a:solidFill>
                <a:srgbClr val="000000"/>
              </a:solidFill>
              <a:latin typeface="Trebuchet MS" panose="020B0603020202020204" pitchFamily="34" charset="0"/>
              <a:ea typeface="+mn-ea"/>
              <a:cs typeface="+mn-cs"/>
            </a:rPr>
            <a:t>22 заполнили</a:t>
          </a:r>
        </a:p>
      </dgm:t>
    </dgm:pt>
    <dgm:pt modelId="{8D787EBB-79F7-46FB-8DDC-F24F6D2467F3}" type="parTrans" cxnId="{54A92CDD-6E97-413B-973F-28B0C8CF6824}">
      <dgm:prSet/>
      <dgm:spPr/>
      <dgm:t>
        <a:bodyPr/>
        <a:lstStyle/>
        <a:p>
          <a:endParaRPr lang="ru-RU" sz="1600">
            <a:solidFill>
              <a:schemeClr val="tx2"/>
            </a:solidFill>
            <a:latin typeface="Trebuchet MS" panose="020B0603020202020204" pitchFamily="34" charset="0"/>
          </a:endParaRPr>
        </a:p>
      </dgm:t>
    </dgm:pt>
    <dgm:pt modelId="{D76D7628-FF2D-45D6-A0A1-78172786BB3F}" type="sibTrans" cxnId="{54A92CDD-6E97-413B-973F-28B0C8CF6824}">
      <dgm:prSet/>
      <dgm:spPr/>
      <dgm:t>
        <a:bodyPr/>
        <a:lstStyle/>
        <a:p>
          <a:endParaRPr lang="ru-RU" sz="1600">
            <a:solidFill>
              <a:schemeClr val="tx2"/>
            </a:solidFill>
            <a:latin typeface="Trebuchet MS" panose="020B0603020202020204" pitchFamily="34" charset="0"/>
          </a:endParaRPr>
        </a:p>
      </dgm:t>
    </dgm:pt>
    <dgm:pt modelId="{DC2F7230-0A7F-43C2-BDFB-5C9B124F5872}">
      <dgm:prSet phldrT="[Текст]" custT="1"/>
      <dgm:spPr>
        <a:xfrm>
          <a:off x="2771614" y="0"/>
          <a:ext cx="2575755" cy="4315164"/>
        </a:xfrm>
        <a:prstGeom prst="roundRect">
          <a:avLst>
            <a:gd name="adj" fmla="val 10000"/>
          </a:avLst>
        </a:prstGeom>
        <a:solidFill>
          <a:srgbClr val="DDDDD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r>
            <a:rPr lang="ru-RU" sz="2800" dirty="0">
              <a:solidFill>
                <a:srgbClr val="000000"/>
              </a:solidFill>
              <a:latin typeface="Trebuchet MS" panose="020B0603020202020204" pitchFamily="34" charset="0"/>
              <a:ea typeface="+mn-ea"/>
              <a:cs typeface="+mn-cs"/>
            </a:rPr>
            <a:t>ООО</a:t>
          </a:r>
          <a:br>
            <a:rPr lang="ru-RU" sz="2800" dirty="0">
              <a:solidFill>
                <a:srgbClr val="000000"/>
              </a:solidFill>
              <a:latin typeface="Trebuchet MS" panose="020B0603020202020204" pitchFamily="34" charset="0"/>
              <a:ea typeface="+mn-ea"/>
              <a:cs typeface="+mn-cs"/>
            </a:rPr>
          </a:br>
          <a:r>
            <a:rPr lang="ru-RU" sz="1600" dirty="0">
              <a:solidFill>
                <a:srgbClr val="000000"/>
              </a:solidFill>
              <a:latin typeface="Trebuchet MS" panose="020B0603020202020204" pitchFamily="34" charset="0"/>
              <a:ea typeface="+mn-ea"/>
              <a:cs typeface="+mn-cs"/>
            </a:rPr>
            <a:t>чел.</a:t>
          </a:r>
          <a:endParaRPr lang="ru-RU" sz="2800" dirty="0">
            <a:solidFill>
              <a:srgbClr val="000000"/>
            </a:solidFill>
            <a:latin typeface="Trebuchet MS" panose="020B0603020202020204" pitchFamily="34" charset="0"/>
            <a:ea typeface="+mn-ea"/>
            <a:cs typeface="+mn-cs"/>
          </a:endParaRPr>
        </a:p>
      </dgm:t>
    </dgm:pt>
    <dgm:pt modelId="{85B8A27F-F88D-48B2-8600-3CD99228AF85}" type="parTrans" cxnId="{ED1316EF-EBC2-4D73-B2D4-72106001047C}">
      <dgm:prSet/>
      <dgm:spPr/>
      <dgm:t>
        <a:bodyPr/>
        <a:lstStyle/>
        <a:p>
          <a:endParaRPr lang="ru-RU" sz="1600">
            <a:solidFill>
              <a:schemeClr val="tx2"/>
            </a:solidFill>
            <a:latin typeface="Trebuchet MS" panose="020B0603020202020204" pitchFamily="34" charset="0"/>
          </a:endParaRPr>
        </a:p>
      </dgm:t>
    </dgm:pt>
    <dgm:pt modelId="{6D5BB588-F2EE-43D2-AE33-FE98BFC7B2D1}" type="sibTrans" cxnId="{ED1316EF-EBC2-4D73-B2D4-72106001047C}">
      <dgm:prSet/>
      <dgm:spPr/>
      <dgm:t>
        <a:bodyPr/>
        <a:lstStyle/>
        <a:p>
          <a:endParaRPr lang="ru-RU" sz="1600">
            <a:solidFill>
              <a:schemeClr val="tx2"/>
            </a:solidFill>
            <a:latin typeface="Trebuchet MS" panose="020B0603020202020204" pitchFamily="34" charset="0"/>
          </a:endParaRPr>
        </a:p>
      </dgm:t>
    </dgm:pt>
    <dgm:pt modelId="{429CD210-AC15-472A-A757-41F55E2AE83F}">
      <dgm:prSet phldrT="[Текст]" custT="1"/>
      <dgm:spPr>
        <a:xfrm>
          <a:off x="3029190" y="1294917"/>
          <a:ext cx="2060604" cy="847756"/>
        </a:xfrm>
        <a:prstGeom prst="roundRect">
          <a:avLst>
            <a:gd name="adj" fmla="val 10000"/>
          </a:avLst>
        </a:prstGeom>
        <a:solidFill>
          <a:srgbClr val="DDDDDD">
            <a:hueOff val="0"/>
            <a:satOff val="0"/>
            <a:lumOff val="0"/>
            <a:alphaOff val="0"/>
          </a:srgbClr>
        </a:solidFill>
        <a:ln w="22225" cap="rnd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ru-RU" sz="2400" dirty="0">
              <a:solidFill>
                <a:srgbClr val="000000"/>
              </a:solidFill>
              <a:latin typeface="Trebuchet MS" panose="020B0603020202020204" pitchFamily="34" charset="0"/>
              <a:ea typeface="+mn-ea"/>
              <a:cs typeface="+mn-cs"/>
            </a:rPr>
            <a:t>518</a:t>
          </a:r>
        </a:p>
      </dgm:t>
    </dgm:pt>
    <dgm:pt modelId="{281A5671-0DD2-4171-8370-947981B7BE02}" type="parTrans" cxnId="{01A8AD71-FE85-4C1C-B284-D46259E0FD26}">
      <dgm:prSet/>
      <dgm:spPr/>
      <dgm:t>
        <a:bodyPr/>
        <a:lstStyle/>
        <a:p>
          <a:endParaRPr lang="ru-RU" sz="1600">
            <a:solidFill>
              <a:schemeClr val="tx2"/>
            </a:solidFill>
            <a:latin typeface="Trebuchet MS" panose="020B0603020202020204" pitchFamily="34" charset="0"/>
          </a:endParaRPr>
        </a:p>
      </dgm:t>
    </dgm:pt>
    <dgm:pt modelId="{2B5169EF-1713-46B4-8BB0-5FF8543E4084}" type="sibTrans" cxnId="{01A8AD71-FE85-4C1C-B284-D46259E0FD26}">
      <dgm:prSet/>
      <dgm:spPr/>
      <dgm:t>
        <a:bodyPr/>
        <a:lstStyle/>
        <a:p>
          <a:endParaRPr lang="ru-RU" sz="1600">
            <a:solidFill>
              <a:schemeClr val="tx2"/>
            </a:solidFill>
            <a:latin typeface="Trebuchet MS" panose="020B0603020202020204" pitchFamily="34" charset="0"/>
          </a:endParaRPr>
        </a:p>
      </dgm:t>
    </dgm:pt>
    <dgm:pt modelId="{DE1BC081-D90E-4AB3-AC24-05C0D197EB21}">
      <dgm:prSet phldrT="[Текст]" custT="1"/>
      <dgm:spPr>
        <a:xfrm>
          <a:off x="3029190" y="3251280"/>
          <a:ext cx="2060604" cy="847756"/>
        </a:xfrm>
        <a:prstGeom prst="roundRect">
          <a:avLst>
            <a:gd name="adj" fmla="val 10000"/>
          </a:avLst>
        </a:prstGeom>
        <a:solidFill>
          <a:srgbClr val="DDDDDD">
            <a:hueOff val="0"/>
            <a:satOff val="0"/>
            <a:lumOff val="0"/>
            <a:alphaOff val="0"/>
          </a:srgbClr>
        </a:solidFill>
        <a:ln w="22225" cap="rnd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ru-RU" sz="1800" dirty="0">
              <a:solidFill>
                <a:srgbClr val="000000"/>
              </a:solidFill>
              <a:latin typeface="Trebuchet MS" panose="020B0603020202020204" pitchFamily="34" charset="0"/>
              <a:ea typeface="+mn-ea"/>
              <a:cs typeface="+mn-cs"/>
            </a:rPr>
            <a:t>392</a:t>
          </a:r>
        </a:p>
        <a:p>
          <a:pPr>
            <a:buNone/>
          </a:pPr>
          <a:r>
            <a:rPr lang="ru-RU" sz="1800" dirty="0">
              <a:solidFill>
                <a:srgbClr val="000000"/>
              </a:solidFill>
              <a:latin typeface="Trebuchet MS" panose="020B0603020202020204" pitchFamily="34" charset="0"/>
              <a:ea typeface="+mn-ea"/>
              <a:cs typeface="+mn-cs"/>
            </a:rPr>
            <a:t>84 заполнили</a:t>
          </a:r>
        </a:p>
      </dgm:t>
    </dgm:pt>
    <dgm:pt modelId="{8DA97AF4-BB6B-43FB-A351-EC690F6AE040}" type="parTrans" cxnId="{F93A0355-167D-4BB6-ABC8-87F469C69593}">
      <dgm:prSet/>
      <dgm:spPr/>
      <dgm:t>
        <a:bodyPr/>
        <a:lstStyle/>
        <a:p>
          <a:endParaRPr lang="ru-RU" sz="1600">
            <a:solidFill>
              <a:schemeClr val="tx2"/>
            </a:solidFill>
            <a:latin typeface="Trebuchet MS" panose="020B0603020202020204" pitchFamily="34" charset="0"/>
          </a:endParaRPr>
        </a:p>
      </dgm:t>
    </dgm:pt>
    <dgm:pt modelId="{CD90C648-608B-438F-B06E-FEDD10727A29}" type="sibTrans" cxnId="{F93A0355-167D-4BB6-ABC8-87F469C69593}">
      <dgm:prSet/>
      <dgm:spPr/>
      <dgm:t>
        <a:bodyPr/>
        <a:lstStyle/>
        <a:p>
          <a:endParaRPr lang="ru-RU" sz="1600">
            <a:solidFill>
              <a:schemeClr val="tx2"/>
            </a:solidFill>
            <a:latin typeface="Trebuchet MS" panose="020B0603020202020204" pitchFamily="34" charset="0"/>
          </a:endParaRPr>
        </a:p>
      </dgm:t>
    </dgm:pt>
    <dgm:pt modelId="{06C1EBA2-9541-4440-9AA7-2B6C5A43F5A0}">
      <dgm:prSet custT="1"/>
      <dgm:spPr>
        <a:xfrm>
          <a:off x="260253" y="2273099"/>
          <a:ext cx="2060604" cy="847756"/>
        </a:xfrm>
        <a:prstGeom prst="roundRect">
          <a:avLst>
            <a:gd name="adj" fmla="val 10000"/>
          </a:avLst>
        </a:prstGeom>
        <a:solidFill>
          <a:srgbClr val="DDDDDD">
            <a:hueOff val="0"/>
            <a:satOff val="0"/>
            <a:lumOff val="0"/>
            <a:alphaOff val="0"/>
          </a:srgbClr>
        </a:solidFill>
        <a:ln w="22225" cap="rnd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ru-RU" sz="1800" dirty="0">
              <a:solidFill>
                <a:srgbClr val="000000"/>
              </a:solidFill>
              <a:latin typeface="Trebuchet MS" panose="020B0603020202020204" pitchFamily="34" charset="0"/>
              <a:ea typeface="+mn-ea"/>
              <a:cs typeface="+mn-cs"/>
            </a:rPr>
            <a:t>45</a:t>
          </a:r>
        </a:p>
        <a:p>
          <a:pPr>
            <a:buNone/>
          </a:pPr>
          <a:r>
            <a:rPr lang="ru-RU" sz="1800" dirty="0">
              <a:solidFill>
                <a:srgbClr val="000000"/>
              </a:solidFill>
              <a:latin typeface="Trebuchet MS" panose="020B0603020202020204" pitchFamily="34" charset="0"/>
              <a:ea typeface="+mn-ea"/>
              <a:cs typeface="+mn-cs"/>
            </a:rPr>
            <a:t>24 заполнили</a:t>
          </a:r>
        </a:p>
      </dgm:t>
    </dgm:pt>
    <dgm:pt modelId="{5A5B3A8C-6B15-4EDC-85F6-4B59101F607D}" type="parTrans" cxnId="{6FD446E4-9808-468E-9C8A-E0D3C9073011}">
      <dgm:prSet/>
      <dgm:spPr/>
      <dgm:t>
        <a:bodyPr/>
        <a:lstStyle/>
        <a:p>
          <a:endParaRPr lang="ru-RU" sz="1600">
            <a:solidFill>
              <a:schemeClr val="tx2"/>
            </a:solidFill>
            <a:latin typeface="Trebuchet MS" panose="020B0603020202020204" pitchFamily="34" charset="0"/>
          </a:endParaRPr>
        </a:p>
      </dgm:t>
    </dgm:pt>
    <dgm:pt modelId="{7F61F512-920D-4BA4-AF4F-3E67FBB184B1}" type="sibTrans" cxnId="{6FD446E4-9808-468E-9C8A-E0D3C9073011}">
      <dgm:prSet/>
      <dgm:spPr/>
      <dgm:t>
        <a:bodyPr/>
        <a:lstStyle/>
        <a:p>
          <a:endParaRPr lang="ru-RU" sz="1600">
            <a:solidFill>
              <a:schemeClr val="tx2"/>
            </a:solidFill>
            <a:latin typeface="Trebuchet MS" panose="020B0603020202020204" pitchFamily="34" charset="0"/>
          </a:endParaRPr>
        </a:p>
      </dgm:t>
    </dgm:pt>
    <dgm:pt modelId="{645EEDE0-0ECD-4D9C-9325-872466F61E71}">
      <dgm:prSet custT="1"/>
      <dgm:spPr>
        <a:xfrm>
          <a:off x="3029190" y="2273099"/>
          <a:ext cx="2060604" cy="847756"/>
        </a:xfrm>
        <a:prstGeom prst="roundRect">
          <a:avLst>
            <a:gd name="adj" fmla="val 10000"/>
          </a:avLst>
        </a:prstGeom>
        <a:solidFill>
          <a:srgbClr val="DDDDDD">
            <a:hueOff val="0"/>
            <a:satOff val="0"/>
            <a:lumOff val="0"/>
            <a:alphaOff val="0"/>
          </a:srgbClr>
        </a:solidFill>
        <a:ln w="22225" cap="rnd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ru-RU" sz="1800" dirty="0">
              <a:solidFill>
                <a:srgbClr val="000000"/>
              </a:solidFill>
              <a:latin typeface="Trebuchet MS" panose="020B0603020202020204" pitchFamily="34" charset="0"/>
              <a:ea typeface="+mn-ea"/>
              <a:cs typeface="+mn-cs"/>
            </a:rPr>
            <a:t>126</a:t>
          </a:r>
        </a:p>
        <a:p>
          <a:pPr>
            <a:buNone/>
          </a:pPr>
          <a:r>
            <a:rPr lang="ru-RU" sz="1800" dirty="0">
              <a:solidFill>
                <a:srgbClr val="000000"/>
              </a:solidFill>
              <a:latin typeface="Trebuchet MS" panose="020B0603020202020204" pitchFamily="34" charset="0"/>
              <a:ea typeface="+mn-ea"/>
              <a:cs typeface="+mn-cs"/>
            </a:rPr>
            <a:t>62 заполнили</a:t>
          </a:r>
        </a:p>
      </dgm:t>
    </dgm:pt>
    <dgm:pt modelId="{0C3DB5F6-A28C-4198-8781-D04E2C0F1D7D}" type="parTrans" cxnId="{01A50B9E-F980-432C-94B6-6AF80CC93045}">
      <dgm:prSet/>
      <dgm:spPr/>
      <dgm:t>
        <a:bodyPr/>
        <a:lstStyle/>
        <a:p>
          <a:endParaRPr lang="ru-RU" sz="1600">
            <a:solidFill>
              <a:schemeClr val="tx2"/>
            </a:solidFill>
            <a:latin typeface="Trebuchet MS" panose="020B0603020202020204" pitchFamily="34" charset="0"/>
          </a:endParaRPr>
        </a:p>
      </dgm:t>
    </dgm:pt>
    <dgm:pt modelId="{6EA0B570-42E2-4C3F-857D-3F0051A42141}" type="sibTrans" cxnId="{01A50B9E-F980-432C-94B6-6AF80CC93045}">
      <dgm:prSet/>
      <dgm:spPr/>
      <dgm:t>
        <a:bodyPr/>
        <a:lstStyle/>
        <a:p>
          <a:endParaRPr lang="ru-RU" sz="1600">
            <a:solidFill>
              <a:schemeClr val="tx2"/>
            </a:solidFill>
            <a:latin typeface="Trebuchet MS" panose="020B0603020202020204" pitchFamily="34" charset="0"/>
          </a:endParaRPr>
        </a:p>
      </dgm:t>
    </dgm:pt>
    <dgm:pt modelId="{87A417FE-4922-4D26-8634-ACC49082A7EE}" type="pres">
      <dgm:prSet presAssocID="{48C2595F-451D-4E34-9295-18586D410D4E}" presName="theList" presStyleCnt="0">
        <dgm:presLayoutVars>
          <dgm:dir/>
          <dgm:animLvl val="lvl"/>
          <dgm:resizeHandles val="exact"/>
        </dgm:presLayoutVars>
      </dgm:prSet>
      <dgm:spPr/>
    </dgm:pt>
    <dgm:pt modelId="{F50B3CF8-240A-4F4D-9E47-B05EFB17AF96}" type="pres">
      <dgm:prSet presAssocID="{6D9382CD-0F64-4130-8A1A-82A0952F1436}" presName="compNode" presStyleCnt="0"/>
      <dgm:spPr/>
    </dgm:pt>
    <dgm:pt modelId="{5D806DE6-C826-4044-9718-C3761B7CC254}" type="pres">
      <dgm:prSet presAssocID="{6D9382CD-0F64-4130-8A1A-82A0952F1436}" presName="aNode" presStyleLbl="bgShp" presStyleIdx="0" presStyleCnt="2"/>
      <dgm:spPr/>
    </dgm:pt>
    <dgm:pt modelId="{41C93530-5E84-475F-BB47-DC5EDC7040C9}" type="pres">
      <dgm:prSet presAssocID="{6D9382CD-0F64-4130-8A1A-82A0952F1436}" presName="textNode" presStyleLbl="bgShp" presStyleIdx="0" presStyleCnt="2"/>
      <dgm:spPr/>
    </dgm:pt>
    <dgm:pt modelId="{8F1D399F-2496-423B-A475-0558A5C72CBA}" type="pres">
      <dgm:prSet presAssocID="{6D9382CD-0F64-4130-8A1A-82A0952F1436}" presName="compChildNode" presStyleCnt="0"/>
      <dgm:spPr/>
    </dgm:pt>
    <dgm:pt modelId="{906B6B5B-4BFD-4745-AC24-FC765BED806C}" type="pres">
      <dgm:prSet presAssocID="{6D9382CD-0F64-4130-8A1A-82A0952F1436}" presName="theInnerList" presStyleCnt="0"/>
      <dgm:spPr/>
    </dgm:pt>
    <dgm:pt modelId="{A3EFF3D9-F52F-474B-B3C7-E33BA3D6C0A8}" type="pres">
      <dgm:prSet presAssocID="{59B2C7A5-A321-4D65-8CC9-AAEB4D3C817F}" presName="childNode" presStyleLbl="node1" presStyleIdx="0" presStyleCnt="6">
        <dgm:presLayoutVars>
          <dgm:bulletEnabled val="1"/>
        </dgm:presLayoutVars>
      </dgm:prSet>
      <dgm:spPr/>
    </dgm:pt>
    <dgm:pt modelId="{811709A4-D1BB-4FEE-B77F-D9A66355BBBB}" type="pres">
      <dgm:prSet presAssocID="{59B2C7A5-A321-4D65-8CC9-AAEB4D3C817F}" presName="aSpace2" presStyleCnt="0"/>
      <dgm:spPr/>
    </dgm:pt>
    <dgm:pt modelId="{1990B2F0-D5C4-46B9-9B37-49681E850999}" type="pres">
      <dgm:prSet presAssocID="{06C1EBA2-9541-4440-9AA7-2B6C5A43F5A0}" presName="childNode" presStyleLbl="node1" presStyleIdx="1" presStyleCnt="6">
        <dgm:presLayoutVars>
          <dgm:bulletEnabled val="1"/>
        </dgm:presLayoutVars>
      </dgm:prSet>
      <dgm:spPr/>
    </dgm:pt>
    <dgm:pt modelId="{5970651E-9D60-497D-B565-323E1DF75392}" type="pres">
      <dgm:prSet presAssocID="{06C1EBA2-9541-4440-9AA7-2B6C5A43F5A0}" presName="aSpace2" presStyleCnt="0"/>
      <dgm:spPr/>
    </dgm:pt>
    <dgm:pt modelId="{F8231BFE-9921-4655-BE9D-4890B6F9CC53}" type="pres">
      <dgm:prSet presAssocID="{C4CCACC8-3661-498F-973F-5AC948F632A5}" presName="childNode" presStyleLbl="node1" presStyleIdx="2" presStyleCnt="6">
        <dgm:presLayoutVars>
          <dgm:bulletEnabled val="1"/>
        </dgm:presLayoutVars>
      </dgm:prSet>
      <dgm:spPr/>
    </dgm:pt>
    <dgm:pt modelId="{9AC7A209-9C14-43D1-8AE2-5D1B00379B8D}" type="pres">
      <dgm:prSet presAssocID="{6D9382CD-0F64-4130-8A1A-82A0952F1436}" presName="aSpace" presStyleCnt="0"/>
      <dgm:spPr/>
    </dgm:pt>
    <dgm:pt modelId="{AFA9AD6D-9BF5-493B-98CE-B17E71182702}" type="pres">
      <dgm:prSet presAssocID="{DC2F7230-0A7F-43C2-BDFB-5C9B124F5872}" presName="compNode" presStyleCnt="0"/>
      <dgm:spPr/>
    </dgm:pt>
    <dgm:pt modelId="{F3332CB8-FBBC-45DA-9B5E-39D8EAB40818}" type="pres">
      <dgm:prSet presAssocID="{DC2F7230-0A7F-43C2-BDFB-5C9B124F5872}" presName="aNode" presStyleLbl="bgShp" presStyleIdx="1" presStyleCnt="2"/>
      <dgm:spPr/>
    </dgm:pt>
    <dgm:pt modelId="{3844ECB6-40AA-4831-8B0D-34B27024A8F3}" type="pres">
      <dgm:prSet presAssocID="{DC2F7230-0A7F-43C2-BDFB-5C9B124F5872}" presName="textNode" presStyleLbl="bgShp" presStyleIdx="1" presStyleCnt="2"/>
      <dgm:spPr/>
    </dgm:pt>
    <dgm:pt modelId="{95CDF8DF-9213-4670-9E7E-ED40D818403D}" type="pres">
      <dgm:prSet presAssocID="{DC2F7230-0A7F-43C2-BDFB-5C9B124F5872}" presName="compChildNode" presStyleCnt="0"/>
      <dgm:spPr/>
    </dgm:pt>
    <dgm:pt modelId="{CAD0F44E-6CE7-4A4E-89BF-0B55699E382C}" type="pres">
      <dgm:prSet presAssocID="{DC2F7230-0A7F-43C2-BDFB-5C9B124F5872}" presName="theInnerList" presStyleCnt="0"/>
      <dgm:spPr/>
    </dgm:pt>
    <dgm:pt modelId="{8AC59C62-C456-48A9-AC5E-BD5AE028622A}" type="pres">
      <dgm:prSet presAssocID="{429CD210-AC15-472A-A757-41F55E2AE83F}" presName="childNode" presStyleLbl="node1" presStyleIdx="3" presStyleCnt="6">
        <dgm:presLayoutVars>
          <dgm:bulletEnabled val="1"/>
        </dgm:presLayoutVars>
      </dgm:prSet>
      <dgm:spPr/>
    </dgm:pt>
    <dgm:pt modelId="{16B3B49A-6469-4739-98DB-EF74A02315C7}" type="pres">
      <dgm:prSet presAssocID="{429CD210-AC15-472A-A757-41F55E2AE83F}" presName="aSpace2" presStyleCnt="0"/>
      <dgm:spPr/>
    </dgm:pt>
    <dgm:pt modelId="{C315736D-7044-4DFF-AFFF-24664C8D00F7}" type="pres">
      <dgm:prSet presAssocID="{645EEDE0-0ECD-4D9C-9325-872466F61E71}" presName="childNode" presStyleLbl="node1" presStyleIdx="4" presStyleCnt="6">
        <dgm:presLayoutVars>
          <dgm:bulletEnabled val="1"/>
        </dgm:presLayoutVars>
      </dgm:prSet>
      <dgm:spPr/>
    </dgm:pt>
    <dgm:pt modelId="{127A5053-1F3D-464D-8A45-F3BE6E9E27D7}" type="pres">
      <dgm:prSet presAssocID="{645EEDE0-0ECD-4D9C-9325-872466F61E71}" presName="aSpace2" presStyleCnt="0"/>
      <dgm:spPr/>
    </dgm:pt>
    <dgm:pt modelId="{CCBB96F4-62C9-4113-ACB2-0EBC88EA760D}" type="pres">
      <dgm:prSet presAssocID="{DE1BC081-D90E-4AB3-AC24-05C0D197EB21}" presName="childNode" presStyleLbl="node1" presStyleIdx="5" presStyleCnt="6">
        <dgm:presLayoutVars>
          <dgm:bulletEnabled val="1"/>
        </dgm:presLayoutVars>
      </dgm:prSet>
      <dgm:spPr/>
    </dgm:pt>
  </dgm:ptLst>
  <dgm:cxnLst>
    <dgm:cxn modelId="{4F339100-35EA-4FA6-93E5-2B5A2A2F7D40}" type="presOf" srcId="{429CD210-AC15-472A-A757-41F55E2AE83F}" destId="{8AC59C62-C456-48A9-AC5E-BD5AE028622A}" srcOrd="0" destOrd="0" presId="urn:microsoft.com/office/officeart/2005/8/layout/lProcess2"/>
    <dgm:cxn modelId="{F709641E-3E7D-4EDC-9198-39D30B81D370}" type="presOf" srcId="{645EEDE0-0ECD-4D9C-9325-872466F61E71}" destId="{C315736D-7044-4DFF-AFFF-24664C8D00F7}" srcOrd="0" destOrd="0" presId="urn:microsoft.com/office/officeart/2005/8/layout/lProcess2"/>
    <dgm:cxn modelId="{1729F72F-AB48-400F-A12A-6B39414542B1}" type="presOf" srcId="{06C1EBA2-9541-4440-9AA7-2B6C5A43F5A0}" destId="{1990B2F0-D5C4-46B9-9B37-49681E850999}" srcOrd="0" destOrd="0" presId="urn:microsoft.com/office/officeart/2005/8/layout/lProcess2"/>
    <dgm:cxn modelId="{4A8FFF45-EC82-4F7C-9E6D-63AF1FA6693A}" type="presOf" srcId="{59B2C7A5-A321-4D65-8CC9-AAEB4D3C817F}" destId="{A3EFF3D9-F52F-474B-B3C7-E33BA3D6C0A8}" srcOrd="0" destOrd="0" presId="urn:microsoft.com/office/officeart/2005/8/layout/lProcess2"/>
    <dgm:cxn modelId="{33CE3B66-6579-4E68-90DF-DDC3611BA84D}" type="presOf" srcId="{48C2595F-451D-4E34-9295-18586D410D4E}" destId="{87A417FE-4922-4D26-8634-ACC49082A7EE}" srcOrd="0" destOrd="0" presId="urn:microsoft.com/office/officeart/2005/8/layout/lProcess2"/>
    <dgm:cxn modelId="{9F20CC67-6DF4-433F-9AC4-789D04A23391}" type="presOf" srcId="{6D9382CD-0F64-4130-8A1A-82A0952F1436}" destId="{5D806DE6-C826-4044-9718-C3761B7CC254}" srcOrd="0" destOrd="0" presId="urn:microsoft.com/office/officeart/2005/8/layout/lProcess2"/>
    <dgm:cxn modelId="{4732CA69-147B-488E-BDDE-217E369FD741}" type="presOf" srcId="{C4CCACC8-3661-498F-973F-5AC948F632A5}" destId="{F8231BFE-9921-4655-BE9D-4890B6F9CC53}" srcOrd="0" destOrd="0" presId="urn:microsoft.com/office/officeart/2005/8/layout/lProcess2"/>
    <dgm:cxn modelId="{C91F5D50-23A1-4AE7-B1EB-07FE449B7057}" srcId="{6D9382CD-0F64-4130-8A1A-82A0952F1436}" destId="{59B2C7A5-A321-4D65-8CC9-AAEB4D3C817F}" srcOrd="0" destOrd="0" parTransId="{92F3417C-AEE7-4577-ACAF-B7923A18F464}" sibTransId="{20B49A72-1C89-4580-A991-616312C30014}"/>
    <dgm:cxn modelId="{01A8AD71-FE85-4C1C-B284-D46259E0FD26}" srcId="{DC2F7230-0A7F-43C2-BDFB-5C9B124F5872}" destId="{429CD210-AC15-472A-A757-41F55E2AE83F}" srcOrd="0" destOrd="0" parTransId="{281A5671-0DD2-4171-8370-947981B7BE02}" sibTransId="{2B5169EF-1713-46B4-8BB0-5FF8543E4084}"/>
    <dgm:cxn modelId="{F93A0355-167D-4BB6-ABC8-87F469C69593}" srcId="{DC2F7230-0A7F-43C2-BDFB-5C9B124F5872}" destId="{DE1BC081-D90E-4AB3-AC24-05C0D197EB21}" srcOrd="2" destOrd="0" parTransId="{8DA97AF4-BB6B-43FB-A351-EC690F6AE040}" sibTransId="{CD90C648-608B-438F-B06E-FEDD10727A29}"/>
    <dgm:cxn modelId="{75D2A355-8771-4CB6-9085-8DE5036F658C}" type="presOf" srcId="{DC2F7230-0A7F-43C2-BDFB-5C9B124F5872}" destId="{F3332CB8-FBBC-45DA-9B5E-39D8EAB40818}" srcOrd="0" destOrd="0" presId="urn:microsoft.com/office/officeart/2005/8/layout/lProcess2"/>
    <dgm:cxn modelId="{BD4E2195-9FFF-4CB7-8EB0-54CCC6E9B09F}" type="presOf" srcId="{DE1BC081-D90E-4AB3-AC24-05C0D197EB21}" destId="{CCBB96F4-62C9-4113-ACB2-0EBC88EA760D}" srcOrd="0" destOrd="0" presId="urn:microsoft.com/office/officeart/2005/8/layout/lProcess2"/>
    <dgm:cxn modelId="{01A50B9E-F980-432C-94B6-6AF80CC93045}" srcId="{DC2F7230-0A7F-43C2-BDFB-5C9B124F5872}" destId="{645EEDE0-0ECD-4D9C-9325-872466F61E71}" srcOrd="1" destOrd="0" parTransId="{0C3DB5F6-A28C-4198-8781-D04E2C0F1D7D}" sibTransId="{6EA0B570-42E2-4C3F-857D-3F0051A42141}"/>
    <dgm:cxn modelId="{446187AA-1090-4F48-9BA0-C0E72FAE16F8}" type="presOf" srcId="{6D9382CD-0F64-4130-8A1A-82A0952F1436}" destId="{41C93530-5E84-475F-BB47-DC5EDC7040C9}" srcOrd="1" destOrd="0" presId="urn:microsoft.com/office/officeart/2005/8/layout/lProcess2"/>
    <dgm:cxn modelId="{54A92CDD-6E97-413B-973F-28B0C8CF6824}" srcId="{6D9382CD-0F64-4130-8A1A-82A0952F1436}" destId="{C4CCACC8-3661-498F-973F-5AC948F632A5}" srcOrd="2" destOrd="0" parTransId="{8D787EBB-79F7-46FB-8DDC-F24F6D2467F3}" sibTransId="{D76D7628-FF2D-45D6-A0A1-78172786BB3F}"/>
    <dgm:cxn modelId="{FFA0A1DD-01BE-4765-9CAB-0E85636142B0}" srcId="{48C2595F-451D-4E34-9295-18586D410D4E}" destId="{6D9382CD-0F64-4130-8A1A-82A0952F1436}" srcOrd="0" destOrd="0" parTransId="{B1CBD6F6-B40C-42BE-A1E4-6BF39DA6BBC8}" sibTransId="{AF402938-9420-43FC-A8E0-2CEB44EEA880}"/>
    <dgm:cxn modelId="{6FD446E4-9808-468E-9C8A-E0D3C9073011}" srcId="{6D9382CD-0F64-4130-8A1A-82A0952F1436}" destId="{06C1EBA2-9541-4440-9AA7-2B6C5A43F5A0}" srcOrd="1" destOrd="0" parTransId="{5A5B3A8C-6B15-4EDC-85F6-4B59101F607D}" sibTransId="{7F61F512-920D-4BA4-AF4F-3E67FBB184B1}"/>
    <dgm:cxn modelId="{D89F41EB-4312-4573-92E2-177B9428AA8B}" type="presOf" srcId="{DC2F7230-0A7F-43C2-BDFB-5C9B124F5872}" destId="{3844ECB6-40AA-4831-8B0D-34B27024A8F3}" srcOrd="1" destOrd="0" presId="urn:microsoft.com/office/officeart/2005/8/layout/lProcess2"/>
    <dgm:cxn modelId="{ED1316EF-EBC2-4D73-B2D4-72106001047C}" srcId="{48C2595F-451D-4E34-9295-18586D410D4E}" destId="{DC2F7230-0A7F-43C2-BDFB-5C9B124F5872}" srcOrd="1" destOrd="0" parTransId="{85B8A27F-F88D-48B2-8600-3CD99228AF85}" sibTransId="{6D5BB588-F2EE-43D2-AE33-FE98BFC7B2D1}"/>
    <dgm:cxn modelId="{FDBBBCB7-89FF-4BCA-B42E-A62490619FBC}" type="presParOf" srcId="{87A417FE-4922-4D26-8634-ACC49082A7EE}" destId="{F50B3CF8-240A-4F4D-9E47-B05EFB17AF96}" srcOrd="0" destOrd="0" presId="urn:microsoft.com/office/officeart/2005/8/layout/lProcess2"/>
    <dgm:cxn modelId="{4C4C9907-3DA2-4A6D-B310-D99749405C38}" type="presParOf" srcId="{F50B3CF8-240A-4F4D-9E47-B05EFB17AF96}" destId="{5D806DE6-C826-4044-9718-C3761B7CC254}" srcOrd="0" destOrd="0" presId="urn:microsoft.com/office/officeart/2005/8/layout/lProcess2"/>
    <dgm:cxn modelId="{F2D3EA78-3E78-4754-9380-978F6FBCF46E}" type="presParOf" srcId="{F50B3CF8-240A-4F4D-9E47-B05EFB17AF96}" destId="{41C93530-5E84-475F-BB47-DC5EDC7040C9}" srcOrd="1" destOrd="0" presId="urn:microsoft.com/office/officeart/2005/8/layout/lProcess2"/>
    <dgm:cxn modelId="{A7739755-D3AB-4D98-8ACD-BDECD7480D53}" type="presParOf" srcId="{F50B3CF8-240A-4F4D-9E47-B05EFB17AF96}" destId="{8F1D399F-2496-423B-A475-0558A5C72CBA}" srcOrd="2" destOrd="0" presId="urn:microsoft.com/office/officeart/2005/8/layout/lProcess2"/>
    <dgm:cxn modelId="{5C3A2E24-4F3E-4C87-8941-AADFE8E02CE5}" type="presParOf" srcId="{8F1D399F-2496-423B-A475-0558A5C72CBA}" destId="{906B6B5B-4BFD-4745-AC24-FC765BED806C}" srcOrd="0" destOrd="0" presId="urn:microsoft.com/office/officeart/2005/8/layout/lProcess2"/>
    <dgm:cxn modelId="{0A54BC8C-9C4A-477F-A27C-79E79A3F45B4}" type="presParOf" srcId="{906B6B5B-4BFD-4745-AC24-FC765BED806C}" destId="{A3EFF3D9-F52F-474B-B3C7-E33BA3D6C0A8}" srcOrd="0" destOrd="0" presId="urn:microsoft.com/office/officeart/2005/8/layout/lProcess2"/>
    <dgm:cxn modelId="{2A72463A-1079-478B-A9C3-8212D5CF115B}" type="presParOf" srcId="{906B6B5B-4BFD-4745-AC24-FC765BED806C}" destId="{811709A4-D1BB-4FEE-B77F-D9A66355BBBB}" srcOrd="1" destOrd="0" presId="urn:microsoft.com/office/officeart/2005/8/layout/lProcess2"/>
    <dgm:cxn modelId="{794702DD-92AE-49F7-9D2D-3AFEE9D56AD7}" type="presParOf" srcId="{906B6B5B-4BFD-4745-AC24-FC765BED806C}" destId="{1990B2F0-D5C4-46B9-9B37-49681E850999}" srcOrd="2" destOrd="0" presId="urn:microsoft.com/office/officeart/2005/8/layout/lProcess2"/>
    <dgm:cxn modelId="{A13D3BED-6765-4183-984C-8A082D049735}" type="presParOf" srcId="{906B6B5B-4BFD-4745-AC24-FC765BED806C}" destId="{5970651E-9D60-497D-B565-323E1DF75392}" srcOrd="3" destOrd="0" presId="urn:microsoft.com/office/officeart/2005/8/layout/lProcess2"/>
    <dgm:cxn modelId="{5C18F349-F4A3-474B-A21C-759CC577DDD9}" type="presParOf" srcId="{906B6B5B-4BFD-4745-AC24-FC765BED806C}" destId="{F8231BFE-9921-4655-BE9D-4890B6F9CC53}" srcOrd="4" destOrd="0" presId="urn:microsoft.com/office/officeart/2005/8/layout/lProcess2"/>
    <dgm:cxn modelId="{5504A472-BD3C-41F0-80D9-600B308C682E}" type="presParOf" srcId="{87A417FE-4922-4D26-8634-ACC49082A7EE}" destId="{9AC7A209-9C14-43D1-8AE2-5D1B00379B8D}" srcOrd="1" destOrd="0" presId="urn:microsoft.com/office/officeart/2005/8/layout/lProcess2"/>
    <dgm:cxn modelId="{C590DD40-930F-48E9-A1F1-572FE3772C75}" type="presParOf" srcId="{87A417FE-4922-4D26-8634-ACC49082A7EE}" destId="{AFA9AD6D-9BF5-493B-98CE-B17E71182702}" srcOrd="2" destOrd="0" presId="urn:microsoft.com/office/officeart/2005/8/layout/lProcess2"/>
    <dgm:cxn modelId="{9F2F7FF8-2A19-4ECB-97A3-DEB61F5C7E3D}" type="presParOf" srcId="{AFA9AD6D-9BF5-493B-98CE-B17E71182702}" destId="{F3332CB8-FBBC-45DA-9B5E-39D8EAB40818}" srcOrd="0" destOrd="0" presId="urn:microsoft.com/office/officeart/2005/8/layout/lProcess2"/>
    <dgm:cxn modelId="{11AA513A-4B31-4550-A59F-59926AE19AF8}" type="presParOf" srcId="{AFA9AD6D-9BF5-493B-98CE-B17E71182702}" destId="{3844ECB6-40AA-4831-8B0D-34B27024A8F3}" srcOrd="1" destOrd="0" presId="urn:microsoft.com/office/officeart/2005/8/layout/lProcess2"/>
    <dgm:cxn modelId="{7CA01A8F-0146-439E-8FF8-7C930AB3A1B0}" type="presParOf" srcId="{AFA9AD6D-9BF5-493B-98CE-B17E71182702}" destId="{95CDF8DF-9213-4670-9E7E-ED40D818403D}" srcOrd="2" destOrd="0" presId="urn:microsoft.com/office/officeart/2005/8/layout/lProcess2"/>
    <dgm:cxn modelId="{EEAF5D12-0147-409D-B94A-19207FCC3F4F}" type="presParOf" srcId="{95CDF8DF-9213-4670-9E7E-ED40D818403D}" destId="{CAD0F44E-6CE7-4A4E-89BF-0B55699E382C}" srcOrd="0" destOrd="0" presId="urn:microsoft.com/office/officeart/2005/8/layout/lProcess2"/>
    <dgm:cxn modelId="{EEE016C5-597C-4282-8C48-0B1E6317462F}" type="presParOf" srcId="{CAD0F44E-6CE7-4A4E-89BF-0B55699E382C}" destId="{8AC59C62-C456-48A9-AC5E-BD5AE028622A}" srcOrd="0" destOrd="0" presId="urn:microsoft.com/office/officeart/2005/8/layout/lProcess2"/>
    <dgm:cxn modelId="{5ED77A9E-5AD3-447E-A65D-DE3E610995DB}" type="presParOf" srcId="{CAD0F44E-6CE7-4A4E-89BF-0B55699E382C}" destId="{16B3B49A-6469-4739-98DB-EF74A02315C7}" srcOrd="1" destOrd="0" presId="urn:microsoft.com/office/officeart/2005/8/layout/lProcess2"/>
    <dgm:cxn modelId="{F3E926DA-FC2C-4DBD-BB66-0162B39B4E88}" type="presParOf" srcId="{CAD0F44E-6CE7-4A4E-89BF-0B55699E382C}" destId="{C315736D-7044-4DFF-AFFF-24664C8D00F7}" srcOrd="2" destOrd="0" presId="urn:microsoft.com/office/officeart/2005/8/layout/lProcess2"/>
    <dgm:cxn modelId="{EB442F27-DE77-44C1-B2FE-1CF2425395D8}" type="presParOf" srcId="{CAD0F44E-6CE7-4A4E-89BF-0B55699E382C}" destId="{127A5053-1F3D-464D-8A45-F3BE6E9E27D7}" srcOrd="3" destOrd="0" presId="urn:microsoft.com/office/officeart/2005/8/layout/lProcess2"/>
    <dgm:cxn modelId="{FDB6EC46-FD64-49D1-ABAD-1396ACADFBDD}" type="presParOf" srcId="{CAD0F44E-6CE7-4A4E-89BF-0B55699E382C}" destId="{CCBB96F4-62C9-4113-ACB2-0EBC88EA760D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2D0F63D-B653-436F-9C72-A3C0559D4AE1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4F114AA-6DFF-488C-96C5-85AC19CFC9A1}">
      <dgm:prSet phldrT="[Текст]"/>
      <dgm:spPr>
        <a:xfrm>
          <a:off x="5764" y="169738"/>
          <a:ext cx="2348127" cy="1327562"/>
        </a:xfrm>
        <a:prstGeom prst="roundRect">
          <a:avLst>
            <a:gd name="adj" fmla="val 16670"/>
          </a:avLst>
        </a:prstGeom>
        <a:solidFill>
          <a:srgbClr val="DDDDDD">
            <a:hueOff val="0"/>
            <a:satOff val="0"/>
            <a:lumOff val="0"/>
            <a:alphaOff val="0"/>
          </a:srgbClr>
        </a:solidFill>
        <a:ln w="22225" cap="rnd" cmpd="sng" algn="ctr">
          <a:solidFill>
            <a:srgbClr val="206A75"/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ru-RU" b="0" dirty="0">
              <a:solidFill>
                <a:schemeClr val="tx1"/>
              </a:solidFill>
              <a:latin typeface="Trebuchet MS" panose="020B0603020202020204" pitchFamily="34" charset="0"/>
              <a:ea typeface="+mn-ea"/>
              <a:cs typeface="+mn-cs"/>
            </a:rPr>
            <a:t>ИРО РТ</a:t>
          </a:r>
        </a:p>
      </dgm:t>
    </dgm:pt>
    <dgm:pt modelId="{30FAEAA0-7EEF-4282-A77C-2FB0651F04EF}" type="parTrans" cxnId="{950C0476-2BFE-4B83-A2CB-1148962C3BC7}">
      <dgm:prSet/>
      <dgm:spPr/>
      <dgm:t>
        <a:bodyPr/>
        <a:lstStyle/>
        <a:p>
          <a:endParaRPr lang="ru-RU">
            <a:solidFill>
              <a:schemeClr val="tx1"/>
            </a:solidFill>
            <a:latin typeface="Trebuchet MS" panose="020B0603020202020204" pitchFamily="34" charset="0"/>
          </a:endParaRPr>
        </a:p>
      </dgm:t>
    </dgm:pt>
    <dgm:pt modelId="{3774CB45-BD8E-48FA-8683-7F5D2A718C8E}" type="sibTrans" cxnId="{950C0476-2BFE-4B83-A2CB-1148962C3BC7}">
      <dgm:prSet/>
      <dgm:spPr/>
      <dgm:t>
        <a:bodyPr/>
        <a:lstStyle/>
        <a:p>
          <a:endParaRPr lang="ru-RU">
            <a:solidFill>
              <a:schemeClr val="tx1"/>
            </a:solidFill>
            <a:latin typeface="Trebuchet MS" panose="020B0603020202020204" pitchFamily="34" charset="0"/>
          </a:endParaRPr>
        </a:p>
      </dgm:t>
    </dgm:pt>
    <dgm:pt modelId="{F35AB344-0EDB-49BA-B2DB-2951ABAF03FF}">
      <dgm:prSet phldrT="[Текст]" custT="1"/>
      <dgm:spPr>
        <a:xfrm>
          <a:off x="2525159" y="512455"/>
          <a:ext cx="3912699" cy="666717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pPr>
            <a:buClr>
              <a:srgbClr val="808080">
                <a:lumMod val="50000"/>
              </a:srgbClr>
            </a:buClr>
            <a:buFont typeface="Wingdings" panose="05000000000000000000" pitchFamily="2" charset="2"/>
            <a:buChar char="§"/>
          </a:pPr>
          <a:r>
            <a:rPr lang="ru-RU" sz="1600" dirty="0">
              <a:solidFill>
                <a:schemeClr val="tx1"/>
              </a:solidFill>
              <a:latin typeface="Trebuchet MS" panose="020B0603020202020204" pitchFamily="34" charset="0"/>
              <a:ea typeface="+mn-ea"/>
              <a:cs typeface="+mn-cs"/>
            </a:rPr>
            <a:t>ноябрь-декабрь 2021 г.</a:t>
          </a:r>
        </a:p>
      </dgm:t>
    </dgm:pt>
    <dgm:pt modelId="{A6F30B97-A3DB-47D2-A088-A96F4E66F4A3}" type="parTrans" cxnId="{1BF2EAC2-E3B4-4997-A156-E6F634D751BD}">
      <dgm:prSet/>
      <dgm:spPr/>
      <dgm:t>
        <a:bodyPr/>
        <a:lstStyle/>
        <a:p>
          <a:endParaRPr lang="ru-RU">
            <a:solidFill>
              <a:schemeClr val="tx1"/>
            </a:solidFill>
            <a:latin typeface="Trebuchet MS" panose="020B0603020202020204" pitchFamily="34" charset="0"/>
          </a:endParaRPr>
        </a:p>
      </dgm:t>
    </dgm:pt>
    <dgm:pt modelId="{D86DC95E-4EA9-4EB5-96AB-DADE1C6C643B}" type="sibTrans" cxnId="{1BF2EAC2-E3B4-4997-A156-E6F634D751BD}">
      <dgm:prSet/>
      <dgm:spPr/>
      <dgm:t>
        <a:bodyPr/>
        <a:lstStyle/>
        <a:p>
          <a:endParaRPr lang="ru-RU">
            <a:solidFill>
              <a:schemeClr val="tx1"/>
            </a:solidFill>
            <a:latin typeface="Trebuchet MS" panose="020B0603020202020204" pitchFamily="34" charset="0"/>
          </a:endParaRPr>
        </a:p>
      </dgm:t>
    </dgm:pt>
    <dgm:pt modelId="{7CB8D284-93F9-4A1F-AAAA-86130D8CDF6B}">
      <dgm:prSet phldrT="[Текст]" custT="1"/>
      <dgm:spPr>
        <a:xfrm>
          <a:off x="2481786" y="1599739"/>
          <a:ext cx="2348127" cy="1302037"/>
        </a:xfrm>
        <a:prstGeom prst="roundRect">
          <a:avLst>
            <a:gd name="adj" fmla="val 16670"/>
          </a:avLst>
        </a:prstGeom>
        <a:solidFill>
          <a:srgbClr val="DDDDDD">
            <a:hueOff val="0"/>
            <a:satOff val="0"/>
            <a:lumOff val="0"/>
            <a:alphaOff val="0"/>
          </a:srgbClr>
        </a:solidFill>
        <a:ln w="22225" cap="rnd" cmpd="sng" algn="ctr">
          <a:solidFill>
            <a:srgbClr val="206A75"/>
          </a:solidFill>
          <a:prstDash val="solid"/>
        </a:ln>
        <a:effectLst/>
      </dgm:spPr>
      <dgm:t>
        <a:bodyPr spcFirstLastPara="0" vert="horz" wrap="square" lIns="114300" tIns="114300" rIns="114300" bIns="114300" numCol="1" spcCol="1270" anchor="ctr" anchorCtr="0"/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0" kern="1200" dirty="0">
              <a:solidFill>
                <a:schemeClr val="tx1"/>
              </a:solidFill>
              <a:latin typeface="Trebuchet MS" panose="020B0603020202020204" pitchFamily="34" charset="0"/>
              <a:ea typeface="+mn-ea"/>
              <a:cs typeface="+mn-cs"/>
            </a:rPr>
            <a:t>методисты</a:t>
          </a:r>
        </a:p>
      </dgm:t>
    </dgm:pt>
    <dgm:pt modelId="{7E338161-9D54-4A5F-BB53-AFD207019760}" type="parTrans" cxnId="{D01201C7-C7C9-46F7-808A-B5833569722F}">
      <dgm:prSet/>
      <dgm:spPr/>
      <dgm:t>
        <a:bodyPr/>
        <a:lstStyle/>
        <a:p>
          <a:endParaRPr lang="ru-RU">
            <a:solidFill>
              <a:schemeClr val="tx1"/>
            </a:solidFill>
            <a:latin typeface="Trebuchet MS" panose="020B0603020202020204" pitchFamily="34" charset="0"/>
          </a:endParaRPr>
        </a:p>
      </dgm:t>
    </dgm:pt>
    <dgm:pt modelId="{E153AC9D-514E-4BBB-A7F4-26CEAF525FCC}" type="sibTrans" cxnId="{D01201C7-C7C9-46F7-808A-B5833569722F}">
      <dgm:prSet/>
      <dgm:spPr/>
      <dgm:t>
        <a:bodyPr/>
        <a:lstStyle/>
        <a:p>
          <a:endParaRPr lang="ru-RU">
            <a:solidFill>
              <a:schemeClr val="tx1"/>
            </a:solidFill>
            <a:latin typeface="Trebuchet MS" panose="020B0603020202020204" pitchFamily="34" charset="0"/>
          </a:endParaRPr>
        </a:p>
      </dgm:t>
    </dgm:pt>
    <dgm:pt modelId="{96810EF5-81E3-4319-8A97-620EB904C98A}">
      <dgm:prSet phldrT="[Текст]" custT="1"/>
      <dgm:spPr>
        <a:xfrm>
          <a:off x="4867289" y="1750845"/>
          <a:ext cx="4611395" cy="656754"/>
        </a:xfrm>
        <a:prstGeom prst="rect">
          <a:avLst/>
        </a:prstGeom>
        <a:noFill/>
        <a:ln>
          <a:noFill/>
        </a:ln>
        <a:effectLst/>
      </dgm:spPr>
      <dgm:t>
        <a:bodyPr spcFirstLastPara="0" vert="horz" wrap="square" lIns="68580" tIns="68580" rIns="68580" bIns="68580" numCol="1" spcCol="1270" anchor="ctr" anchorCtr="0"/>
        <a:lstStyle/>
        <a:p>
          <a:pPr>
            <a:buClr>
              <a:srgbClr val="808080">
                <a:lumMod val="75000"/>
              </a:srgbClr>
            </a:buClr>
            <a:buFont typeface="Wingdings" panose="05000000000000000000" pitchFamily="2" charset="2"/>
            <a:buChar char="§"/>
          </a:pPr>
          <a:r>
            <a:rPr lang="ru-RU" sz="1600" kern="1200" dirty="0">
              <a:solidFill>
                <a:schemeClr val="tx1"/>
              </a:solidFill>
              <a:latin typeface="Trebuchet MS" panose="020B0603020202020204" pitchFamily="34" charset="0"/>
              <a:ea typeface="+mn-ea"/>
              <a:cs typeface="+mn-cs"/>
            </a:rPr>
            <a:t>январь-март 2022 г.</a:t>
          </a:r>
        </a:p>
      </dgm:t>
    </dgm:pt>
    <dgm:pt modelId="{D2D42FF8-23FD-406C-B8EC-356B7D94DF43}" type="parTrans" cxnId="{A61285C7-F483-479F-8E75-C747C042E080}">
      <dgm:prSet/>
      <dgm:spPr/>
      <dgm:t>
        <a:bodyPr/>
        <a:lstStyle/>
        <a:p>
          <a:endParaRPr lang="ru-RU">
            <a:solidFill>
              <a:schemeClr val="tx1"/>
            </a:solidFill>
            <a:latin typeface="Trebuchet MS" panose="020B0603020202020204" pitchFamily="34" charset="0"/>
          </a:endParaRPr>
        </a:p>
      </dgm:t>
    </dgm:pt>
    <dgm:pt modelId="{24B38FDC-E33E-4803-BE88-F59DD946A02F}" type="sibTrans" cxnId="{A61285C7-F483-479F-8E75-C747C042E080}">
      <dgm:prSet/>
      <dgm:spPr/>
      <dgm:t>
        <a:bodyPr/>
        <a:lstStyle/>
        <a:p>
          <a:endParaRPr lang="ru-RU">
            <a:solidFill>
              <a:schemeClr val="tx1"/>
            </a:solidFill>
            <a:latin typeface="Trebuchet MS" panose="020B0603020202020204" pitchFamily="34" charset="0"/>
          </a:endParaRPr>
        </a:p>
      </dgm:t>
    </dgm:pt>
    <dgm:pt modelId="{F62C25B2-750B-4EA2-A906-7CA12ED9FC48}">
      <dgm:prSet phldrT="[Текст]" custT="1"/>
      <dgm:spPr>
        <a:xfrm>
          <a:off x="4456530" y="3090374"/>
          <a:ext cx="2348127" cy="1196451"/>
        </a:xfrm>
        <a:prstGeom prst="roundRect">
          <a:avLst>
            <a:gd name="adj" fmla="val 16670"/>
          </a:avLst>
        </a:prstGeom>
        <a:solidFill>
          <a:srgbClr val="DDDDDD">
            <a:hueOff val="0"/>
            <a:satOff val="0"/>
            <a:lumOff val="0"/>
            <a:alphaOff val="0"/>
          </a:srgbClr>
        </a:solidFill>
        <a:ln w="22225" cap="rnd" cmpd="sng" algn="ctr">
          <a:solidFill>
            <a:srgbClr val="206A75"/>
          </a:solidFill>
          <a:prstDash val="solid"/>
        </a:ln>
        <a:effectLst/>
      </dgm:spPr>
      <dgm:t>
        <a:bodyPr spcFirstLastPara="0" vert="horz" wrap="square" lIns="114300" tIns="114300" rIns="114300" bIns="114300" numCol="1" spcCol="1270" anchor="ctr" anchorCtr="0"/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0" kern="1200" dirty="0">
              <a:solidFill>
                <a:schemeClr val="tx1"/>
              </a:solidFill>
              <a:latin typeface="Trebuchet MS" panose="020B0603020202020204" pitchFamily="34" charset="0"/>
              <a:ea typeface="+mn-ea"/>
              <a:cs typeface="+mn-cs"/>
            </a:rPr>
            <a:t>учителя</a:t>
          </a:r>
        </a:p>
      </dgm:t>
    </dgm:pt>
    <dgm:pt modelId="{FCA7F20A-E286-4629-9EC0-DFDDB09E4B8A}" type="parTrans" cxnId="{E3AA0EF6-81CB-485F-A40D-5F516099FD54}">
      <dgm:prSet/>
      <dgm:spPr/>
      <dgm:t>
        <a:bodyPr/>
        <a:lstStyle/>
        <a:p>
          <a:endParaRPr lang="ru-RU">
            <a:solidFill>
              <a:schemeClr val="tx1"/>
            </a:solidFill>
            <a:latin typeface="Trebuchet MS" panose="020B0603020202020204" pitchFamily="34" charset="0"/>
          </a:endParaRPr>
        </a:p>
      </dgm:t>
    </dgm:pt>
    <dgm:pt modelId="{BB1A0308-8C2A-4B8C-B27C-047058C2B96A}" type="sibTrans" cxnId="{E3AA0EF6-81CB-485F-A40D-5F516099FD54}">
      <dgm:prSet/>
      <dgm:spPr/>
      <dgm:t>
        <a:bodyPr/>
        <a:lstStyle/>
        <a:p>
          <a:endParaRPr lang="ru-RU">
            <a:solidFill>
              <a:schemeClr val="tx1"/>
            </a:solidFill>
            <a:latin typeface="Trebuchet MS" panose="020B0603020202020204" pitchFamily="34" charset="0"/>
          </a:endParaRPr>
        </a:p>
      </dgm:t>
    </dgm:pt>
    <dgm:pt modelId="{B9C74B94-F306-4DCC-93FC-51956EB1ACEB}">
      <dgm:prSet phldrT="[Текст]" custT="1"/>
      <dgm:spPr>
        <a:xfrm>
          <a:off x="6723430" y="3324255"/>
          <a:ext cx="2884344" cy="667103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rgbClr val="808080">
                <a:lumMod val="75000"/>
              </a:srgbClr>
            </a:buClr>
            <a:buFont typeface="Wingdings" panose="05000000000000000000" pitchFamily="2" charset="2"/>
            <a:buChar char="§"/>
          </a:pPr>
          <a:r>
            <a:rPr lang="ru-RU" sz="1600" kern="1200" dirty="0">
              <a:solidFill>
                <a:schemeClr val="tx1"/>
              </a:solidFill>
              <a:latin typeface="Trebuchet MS" panose="020B0603020202020204" pitchFamily="34" charset="0"/>
              <a:ea typeface="+mn-ea"/>
              <a:cs typeface="+mn-cs"/>
            </a:rPr>
            <a:t>февраль-август 2022 г.</a:t>
          </a:r>
        </a:p>
      </dgm:t>
    </dgm:pt>
    <dgm:pt modelId="{6CC59032-D099-4014-9E2D-72548F232A52}" type="parTrans" cxnId="{AE651281-A14D-4802-8E2F-F6BA53A239F6}">
      <dgm:prSet/>
      <dgm:spPr/>
      <dgm:t>
        <a:bodyPr/>
        <a:lstStyle/>
        <a:p>
          <a:endParaRPr lang="ru-RU">
            <a:solidFill>
              <a:schemeClr val="tx1"/>
            </a:solidFill>
            <a:latin typeface="Trebuchet MS" panose="020B0603020202020204" pitchFamily="34" charset="0"/>
          </a:endParaRPr>
        </a:p>
      </dgm:t>
    </dgm:pt>
    <dgm:pt modelId="{12CCA9B8-896B-4CF8-98B0-2CCA0F05DB19}" type="sibTrans" cxnId="{AE651281-A14D-4802-8E2F-F6BA53A239F6}">
      <dgm:prSet/>
      <dgm:spPr/>
      <dgm:t>
        <a:bodyPr/>
        <a:lstStyle/>
        <a:p>
          <a:endParaRPr lang="ru-RU">
            <a:solidFill>
              <a:schemeClr val="tx1"/>
            </a:solidFill>
            <a:latin typeface="Trebuchet MS" panose="020B0603020202020204" pitchFamily="34" charset="0"/>
          </a:endParaRPr>
        </a:p>
      </dgm:t>
    </dgm:pt>
    <dgm:pt modelId="{C5ED4818-B73F-4D04-95BC-D92EFBF946BD}">
      <dgm:prSet phldrT="[Текст]" custT="1"/>
      <dgm:spPr>
        <a:xfrm>
          <a:off x="2525159" y="512455"/>
          <a:ext cx="3912699" cy="666717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pPr>
            <a:buClr>
              <a:srgbClr val="808080">
                <a:lumMod val="50000"/>
              </a:srgbClr>
            </a:buClr>
            <a:buFont typeface="Wingdings" panose="05000000000000000000" pitchFamily="2" charset="2"/>
            <a:buChar char="§"/>
          </a:pPr>
          <a:r>
            <a:rPr lang="ru-RU" sz="1600" dirty="0">
              <a:solidFill>
                <a:schemeClr val="tx1"/>
              </a:solidFill>
              <a:latin typeface="Trebuchet MS" panose="020B0603020202020204" pitchFamily="34" charset="0"/>
              <a:ea typeface="+mn-ea"/>
              <a:cs typeface="+mn-cs"/>
            </a:rPr>
            <a:t>Академия </a:t>
          </a:r>
          <a:r>
            <a:rPr lang="ru-RU" sz="1600" dirty="0" err="1">
              <a:solidFill>
                <a:schemeClr val="tx1"/>
              </a:solidFill>
              <a:latin typeface="Trebuchet MS" panose="020B0603020202020204" pitchFamily="34" charset="0"/>
              <a:ea typeface="+mn-ea"/>
              <a:cs typeface="+mn-cs"/>
            </a:rPr>
            <a:t>Минпросвещения</a:t>
          </a:r>
          <a:endParaRPr lang="ru-RU" sz="1600" dirty="0">
            <a:solidFill>
              <a:schemeClr val="tx1"/>
            </a:solidFill>
            <a:latin typeface="Trebuchet MS" panose="020B0603020202020204" pitchFamily="34" charset="0"/>
            <a:ea typeface="+mn-ea"/>
            <a:cs typeface="+mn-cs"/>
          </a:endParaRPr>
        </a:p>
      </dgm:t>
    </dgm:pt>
    <dgm:pt modelId="{FFCAFB65-CA09-4AB8-A7C7-3CD6693728EC}" type="parTrans" cxnId="{BB9C24CC-935A-4FDE-8D2A-98CB5380D7C5}">
      <dgm:prSet/>
      <dgm:spPr/>
      <dgm:t>
        <a:bodyPr/>
        <a:lstStyle/>
        <a:p>
          <a:endParaRPr lang="ru-RU">
            <a:solidFill>
              <a:schemeClr val="tx1"/>
            </a:solidFill>
            <a:latin typeface="Trebuchet MS" panose="020B0603020202020204" pitchFamily="34" charset="0"/>
          </a:endParaRPr>
        </a:p>
      </dgm:t>
    </dgm:pt>
    <dgm:pt modelId="{E71BF8AE-F698-437A-AA8E-1375FFC28E8E}" type="sibTrans" cxnId="{BB9C24CC-935A-4FDE-8D2A-98CB5380D7C5}">
      <dgm:prSet/>
      <dgm:spPr/>
      <dgm:t>
        <a:bodyPr/>
        <a:lstStyle/>
        <a:p>
          <a:endParaRPr lang="ru-RU">
            <a:solidFill>
              <a:schemeClr val="tx1"/>
            </a:solidFill>
            <a:latin typeface="Trebuchet MS" panose="020B0603020202020204" pitchFamily="34" charset="0"/>
          </a:endParaRPr>
        </a:p>
      </dgm:t>
    </dgm:pt>
    <dgm:pt modelId="{743D2DF0-6A1C-4044-8A8F-027C9C4A7239}">
      <dgm:prSet phldrT="[Текст]" custT="1"/>
      <dgm:spPr>
        <a:xfrm>
          <a:off x="4867289" y="1750845"/>
          <a:ext cx="4611395" cy="656754"/>
        </a:xfrm>
        <a:prstGeom prst="rect">
          <a:avLst/>
        </a:prstGeom>
        <a:noFill/>
        <a:ln>
          <a:noFill/>
        </a:ln>
        <a:effectLst/>
      </dgm:spPr>
      <dgm:t>
        <a:bodyPr spcFirstLastPara="0" vert="horz" wrap="square" lIns="68580" tIns="68580" rIns="68580" bIns="68580" numCol="1" spcCol="1270" anchor="ctr" anchorCtr="0"/>
        <a:lstStyle/>
        <a:p>
          <a:pPr>
            <a:buClr>
              <a:srgbClr val="808080">
                <a:lumMod val="75000"/>
              </a:srgbClr>
            </a:buClr>
            <a:buFont typeface="Wingdings" panose="05000000000000000000" pitchFamily="2" charset="2"/>
            <a:buChar char="§"/>
          </a:pPr>
          <a:r>
            <a:rPr lang="ru-RU" sz="1600" kern="1200" dirty="0">
              <a:solidFill>
                <a:schemeClr val="tx1"/>
              </a:solidFill>
              <a:latin typeface="Trebuchet MS" panose="020B0603020202020204" pitchFamily="34" charset="0"/>
              <a:ea typeface="+mn-ea"/>
              <a:cs typeface="+mn-cs"/>
            </a:rPr>
            <a:t>Академия </a:t>
          </a:r>
          <a:r>
            <a:rPr lang="ru-RU" sz="1600" kern="1200" dirty="0" err="1">
              <a:solidFill>
                <a:schemeClr val="tx1"/>
              </a:solidFill>
              <a:latin typeface="Trebuchet MS" panose="020B0603020202020204" pitchFamily="34" charset="0"/>
              <a:ea typeface="+mn-ea"/>
              <a:cs typeface="+mn-cs"/>
            </a:rPr>
            <a:t>Минпросвещения</a:t>
          </a:r>
          <a:r>
            <a:rPr lang="ru-RU" sz="1600" kern="1200" dirty="0">
              <a:solidFill>
                <a:schemeClr val="tx1"/>
              </a:solidFill>
              <a:latin typeface="Trebuchet MS" panose="020B0603020202020204" pitchFamily="34" charset="0"/>
              <a:ea typeface="+mn-ea"/>
              <a:cs typeface="+mn-cs"/>
            </a:rPr>
            <a:t>, ИРО РТ</a:t>
          </a:r>
        </a:p>
      </dgm:t>
    </dgm:pt>
    <dgm:pt modelId="{26FEA940-C064-466C-B7FC-DE53F4931E5F}" type="parTrans" cxnId="{719993E4-7A8C-4D84-9BCA-88F38570C879}">
      <dgm:prSet/>
      <dgm:spPr/>
      <dgm:t>
        <a:bodyPr/>
        <a:lstStyle/>
        <a:p>
          <a:endParaRPr lang="ru-RU">
            <a:solidFill>
              <a:schemeClr val="tx1"/>
            </a:solidFill>
            <a:latin typeface="Trebuchet MS" panose="020B0603020202020204" pitchFamily="34" charset="0"/>
          </a:endParaRPr>
        </a:p>
      </dgm:t>
    </dgm:pt>
    <dgm:pt modelId="{6526B1BE-C9C9-4E19-99E2-94C550B451C8}" type="sibTrans" cxnId="{719993E4-7A8C-4D84-9BCA-88F38570C879}">
      <dgm:prSet/>
      <dgm:spPr/>
      <dgm:t>
        <a:bodyPr/>
        <a:lstStyle/>
        <a:p>
          <a:endParaRPr lang="ru-RU">
            <a:solidFill>
              <a:schemeClr val="tx1"/>
            </a:solidFill>
            <a:latin typeface="Trebuchet MS" panose="020B0603020202020204" pitchFamily="34" charset="0"/>
          </a:endParaRPr>
        </a:p>
      </dgm:t>
    </dgm:pt>
    <dgm:pt modelId="{CB8ED129-067A-4C2A-A96B-60B3ADA5E6B4}">
      <dgm:prSet phldrT="[Текст]" custT="1"/>
      <dgm:spPr>
        <a:xfrm>
          <a:off x="6723430" y="3324255"/>
          <a:ext cx="2884344" cy="667103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rgbClr val="808080">
                <a:lumMod val="75000"/>
              </a:srgbClr>
            </a:buClr>
            <a:buFont typeface="Wingdings" panose="05000000000000000000" pitchFamily="2" charset="2"/>
            <a:buChar char="§"/>
          </a:pPr>
          <a:r>
            <a:rPr lang="ru-RU" sz="1600" kern="1200" dirty="0">
              <a:solidFill>
                <a:schemeClr val="tx1"/>
              </a:solidFill>
              <a:latin typeface="Trebuchet MS" panose="020B0603020202020204" pitchFamily="34" charset="0"/>
              <a:ea typeface="+mn-ea"/>
              <a:cs typeface="+mn-cs"/>
            </a:rPr>
            <a:t>ИРО РТ</a:t>
          </a:r>
        </a:p>
      </dgm:t>
    </dgm:pt>
    <dgm:pt modelId="{069971B1-F2A2-463B-91C6-5EC1885DC7FF}" type="parTrans" cxnId="{03A73B90-A8ED-409A-A547-0D42DF6308E2}">
      <dgm:prSet/>
      <dgm:spPr/>
      <dgm:t>
        <a:bodyPr/>
        <a:lstStyle/>
        <a:p>
          <a:endParaRPr lang="ru-RU">
            <a:solidFill>
              <a:schemeClr val="tx1"/>
            </a:solidFill>
            <a:latin typeface="Trebuchet MS" panose="020B0603020202020204" pitchFamily="34" charset="0"/>
          </a:endParaRPr>
        </a:p>
      </dgm:t>
    </dgm:pt>
    <dgm:pt modelId="{FD26E855-2758-4484-AFA1-BA42EB8C2178}" type="sibTrans" cxnId="{03A73B90-A8ED-409A-A547-0D42DF6308E2}">
      <dgm:prSet/>
      <dgm:spPr/>
      <dgm:t>
        <a:bodyPr/>
        <a:lstStyle/>
        <a:p>
          <a:endParaRPr lang="ru-RU">
            <a:solidFill>
              <a:schemeClr val="tx1"/>
            </a:solidFill>
            <a:latin typeface="Trebuchet MS" panose="020B0603020202020204" pitchFamily="34" charset="0"/>
          </a:endParaRPr>
        </a:p>
      </dgm:t>
    </dgm:pt>
    <dgm:pt modelId="{D4EE086E-BA1F-47C6-A738-5765AD6F03A0}" type="pres">
      <dgm:prSet presAssocID="{92D0F63D-B653-436F-9C72-A3C0559D4AE1}" presName="rootnode" presStyleCnt="0">
        <dgm:presLayoutVars>
          <dgm:chMax/>
          <dgm:chPref/>
          <dgm:dir/>
          <dgm:animLvl val="lvl"/>
        </dgm:presLayoutVars>
      </dgm:prSet>
      <dgm:spPr/>
    </dgm:pt>
    <dgm:pt modelId="{D21AE590-0B6F-4F26-9E54-3DD68658BCF7}" type="pres">
      <dgm:prSet presAssocID="{14F114AA-6DFF-488C-96C5-85AC19CFC9A1}" presName="composite" presStyleCnt="0"/>
      <dgm:spPr/>
    </dgm:pt>
    <dgm:pt modelId="{E0BDB5F7-5776-4547-B898-81351D69681C}" type="pres">
      <dgm:prSet presAssocID="{14F114AA-6DFF-488C-96C5-85AC19CFC9A1}" presName="bentUpArrow1" presStyleLbl="alignImgPlace1" presStyleIdx="0" presStyleCnt="2" custScaleX="86103" custScaleY="84298" custLinFactNeighborX="38416" custLinFactNeighborY="-20797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>
        <a:xfrm rot="5400000">
          <a:off x="1167135" y="1312460"/>
          <a:ext cx="760016" cy="1183210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rgbClr val="206A75"/>
        </a:solidFill>
        <a:ln>
          <a:noFill/>
        </a:ln>
      </dgm:spPr>
    </dgm:pt>
    <dgm:pt modelId="{626259F6-FE28-4B19-8A2D-F82E14370887}" type="pres">
      <dgm:prSet presAssocID="{14F114AA-6DFF-488C-96C5-85AC19CFC9A1}" presName="ParentText" presStyleLbl="node1" presStyleIdx="0" presStyleCnt="3" custScaleY="80771">
        <dgm:presLayoutVars>
          <dgm:chMax val="1"/>
          <dgm:chPref val="1"/>
          <dgm:bulletEnabled val="1"/>
        </dgm:presLayoutVars>
      </dgm:prSet>
      <dgm:spPr/>
    </dgm:pt>
    <dgm:pt modelId="{EC442650-57FC-4DFB-B4C7-9E5CF453E357}" type="pres">
      <dgm:prSet presAssocID="{14F114AA-6DFF-488C-96C5-85AC19CFC9A1}" presName="ChildText" presStyleLbl="revTx" presStyleIdx="0" presStyleCnt="3" custScaleX="229107" custScaleY="50188" custLinFactNeighborX="67763" custLinFactNeighborY="-2680">
        <dgm:presLayoutVars>
          <dgm:chMax val="0"/>
          <dgm:chPref val="0"/>
          <dgm:bulletEnabled val="1"/>
        </dgm:presLayoutVars>
      </dgm:prSet>
      <dgm:spPr/>
    </dgm:pt>
    <dgm:pt modelId="{C11D5629-F73D-445A-A6B9-EE08B1940E13}" type="pres">
      <dgm:prSet presAssocID="{3774CB45-BD8E-48FA-8683-7F5D2A718C8E}" presName="sibTrans" presStyleCnt="0"/>
      <dgm:spPr/>
    </dgm:pt>
    <dgm:pt modelId="{92B1FAC5-8F39-4CC4-BBCF-CAA488BAB829}" type="pres">
      <dgm:prSet presAssocID="{7CB8D284-93F9-4A1F-AAAA-86130D8CDF6B}" presName="composite" presStyleCnt="0"/>
      <dgm:spPr/>
    </dgm:pt>
    <dgm:pt modelId="{57B10B28-D5A4-41DE-81BD-51B8559D56C3}" type="pres">
      <dgm:prSet presAssocID="{7CB8D284-93F9-4A1F-AAAA-86130D8CDF6B}" presName="bentUpArrow1" presStyleLbl="alignImgPlace1" presStyleIdx="1" presStyleCnt="2" custScaleX="89729" custScaleY="68587" custLinFactNeighborX="-10890" custLinFactNeighborY="-26748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>
        <a:xfrm rot="5400000">
          <a:off x="2810386" y="2461063"/>
          <a:ext cx="827877" cy="1233038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rgbClr val="206A75"/>
        </a:solidFill>
        <a:ln>
          <a:noFill/>
        </a:ln>
      </dgm:spPr>
    </dgm:pt>
    <dgm:pt modelId="{29464759-4688-426C-8E0E-9D017A4EE42B}" type="pres">
      <dgm:prSet presAssocID="{7CB8D284-93F9-4A1F-AAAA-86130D8CDF6B}" presName="ParentText" presStyleLbl="node1" presStyleIdx="1" presStyleCnt="3" custScaleY="79218">
        <dgm:presLayoutVars>
          <dgm:chMax val="1"/>
          <dgm:chPref val="1"/>
          <dgm:bulletEnabled val="1"/>
        </dgm:presLayoutVars>
      </dgm:prSet>
      <dgm:spPr>
        <a:xfrm>
          <a:off x="2671483" y="1652437"/>
          <a:ext cx="2216827" cy="1229231"/>
        </a:xfrm>
        <a:prstGeom prst="roundRect">
          <a:avLst>
            <a:gd name="adj" fmla="val 16670"/>
          </a:avLst>
        </a:prstGeom>
      </dgm:spPr>
    </dgm:pt>
    <dgm:pt modelId="{F99481A8-F78F-499B-92AD-8B500EFDB3A2}" type="pres">
      <dgm:prSet presAssocID="{7CB8D284-93F9-4A1F-AAAA-86130D8CDF6B}" presName="ChildText" presStyleLbl="revTx" presStyleIdx="1" presStyleCnt="3" custScaleX="262034" custScaleY="49438" custLinFactNeighborX="87198" custLinFactNeighborY="-12850">
        <dgm:presLayoutVars>
          <dgm:chMax val="0"/>
          <dgm:chPref val="0"/>
          <dgm:bulletEnabled val="1"/>
        </dgm:presLayoutVars>
      </dgm:prSet>
      <dgm:spPr>
        <a:xfrm>
          <a:off x="5074657" y="1801637"/>
          <a:ext cx="3101326" cy="538043"/>
        </a:xfrm>
        <a:prstGeom prst="rect">
          <a:avLst/>
        </a:prstGeom>
      </dgm:spPr>
    </dgm:pt>
    <dgm:pt modelId="{4588999A-5163-4ED6-8735-FB86E60531D0}" type="pres">
      <dgm:prSet presAssocID="{E153AC9D-514E-4BBB-A7F4-26CEAF525FCC}" presName="sibTrans" presStyleCnt="0"/>
      <dgm:spPr/>
    </dgm:pt>
    <dgm:pt modelId="{9D86A889-1E64-4D53-B6BF-51EA6378A21D}" type="pres">
      <dgm:prSet presAssocID="{F62C25B2-750B-4EA2-A906-7CA12ED9FC48}" presName="composite" presStyleCnt="0"/>
      <dgm:spPr/>
    </dgm:pt>
    <dgm:pt modelId="{AA852372-5BD9-4367-B344-C6F9530F23F8}" type="pres">
      <dgm:prSet presAssocID="{F62C25B2-750B-4EA2-A906-7CA12ED9FC48}" presName="ParentText" presStyleLbl="node1" presStyleIdx="2" presStyleCnt="3" custScaleY="72794" custLinFactNeighborX="-24815" custLinFactNeighborY="2080">
        <dgm:presLayoutVars>
          <dgm:chMax val="1"/>
          <dgm:chPref val="1"/>
          <dgm:bulletEnabled val="1"/>
        </dgm:presLayoutVars>
      </dgm:prSet>
      <dgm:spPr>
        <a:xfrm>
          <a:off x="4869283" y="3234279"/>
          <a:ext cx="2216827" cy="1129550"/>
        </a:xfrm>
        <a:prstGeom prst="roundRect">
          <a:avLst>
            <a:gd name="adj" fmla="val 16670"/>
          </a:avLst>
        </a:prstGeom>
      </dgm:spPr>
    </dgm:pt>
    <dgm:pt modelId="{772B179C-D1FB-40AD-B8C6-B34F365B4869}" type="pres">
      <dgm:prSet presAssocID="{F62C25B2-750B-4EA2-A906-7CA12ED9FC48}" presName="FinalChildText" presStyleLbl="revTx" presStyleIdx="2" presStyleCnt="3" custScaleX="174284" custScaleY="50217" custLinFactNeighborX="3755" custLinFactNeighborY="-2039">
        <dgm:presLayoutVars>
          <dgm:chMax val="0"/>
          <dgm:chPref val="0"/>
          <dgm:bulletEnabled val="1"/>
        </dgm:presLayoutVars>
      </dgm:prSet>
      <dgm:spPr/>
    </dgm:pt>
  </dgm:ptLst>
  <dgm:cxnLst>
    <dgm:cxn modelId="{93B3A31D-4A61-453C-8DB9-CE3E00F160B7}" type="presOf" srcId="{B9C74B94-F306-4DCC-93FC-51956EB1ACEB}" destId="{772B179C-D1FB-40AD-B8C6-B34F365B4869}" srcOrd="0" destOrd="0" presId="urn:microsoft.com/office/officeart/2005/8/layout/StepDownProcess"/>
    <dgm:cxn modelId="{0EF4CE34-9104-4799-AB5E-6BCA07A7C545}" type="presOf" srcId="{F62C25B2-750B-4EA2-A906-7CA12ED9FC48}" destId="{AA852372-5BD9-4367-B344-C6F9530F23F8}" srcOrd="0" destOrd="0" presId="urn:microsoft.com/office/officeart/2005/8/layout/StepDownProcess"/>
    <dgm:cxn modelId="{F2216B6E-E837-4291-ADBA-A2D7A7DBD9EF}" type="presOf" srcId="{96810EF5-81E3-4319-8A97-620EB904C98A}" destId="{F99481A8-F78F-499B-92AD-8B500EFDB3A2}" srcOrd="0" destOrd="0" presId="urn:microsoft.com/office/officeart/2005/8/layout/StepDownProcess"/>
    <dgm:cxn modelId="{157C6F6F-E5BD-4449-801C-24D69E626A09}" type="presOf" srcId="{14F114AA-6DFF-488C-96C5-85AC19CFC9A1}" destId="{626259F6-FE28-4B19-8A2D-F82E14370887}" srcOrd="0" destOrd="0" presId="urn:microsoft.com/office/officeart/2005/8/layout/StepDownProcess"/>
    <dgm:cxn modelId="{950C0476-2BFE-4B83-A2CB-1148962C3BC7}" srcId="{92D0F63D-B653-436F-9C72-A3C0559D4AE1}" destId="{14F114AA-6DFF-488C-96C5-85AC19CFC9A1}" srcOrd="0" destOrd="0" parTransId="{30FAEAA0-7EEF-4282-A77C-2FB0651F04EF}" sibTransId="{3774CB45-BD8E-48FA-8683-7F5D2A718C8E}"/>
    <dgm:cxn modelId="{AE651281-A14D-4802-8E2F-F6BA53A239F6}" srcId="{F62C25B2-750B-4EA2-A906-7CA12ED9FC48}" destId="{B9C74B94-F306-4DCC-93FC-51956EB1ACEB}" srcOrd="0" destOrd="0" parTransId="{6CC59032-D099-4014-9E2D-72548F232A52}" sibTransId="{12CCA9B8-896B-4CF8-98B0-2CCA0F05DB19}"/>
    <dgm:cxn modelId="{DC914F87-E743-4309-88C9-8EFD1DF59978}" type="presOf" srcId="{7CB8D284-93F9-4A1F-AAAA-86130D8CDF6B}" destId="{29464759-4688-426C-8E0E-9D017A4EE42B}" srcOrd="0" destOrd="0" presId="urn:microsoft.com/office/officeart/2005/8/layout/StepDownProcess"/>
    <dgm:cxn modelId="{03A73B90-A8ED-409A-A547-0D42DF6308E2}" srcId="{F62C25B2-750B-4EA2-A906-7CA12ED9FC48}" destId="{CB8ED129-067A-4C2A-A96B-60B3ADA5E6B4}" srcOrd="1" destOrd="0" parTransId="{069971B1-F2A2-463B-91C6-5EC1885DC7FF}" sibTransId="{FD26E855-2758-4484-AFA1-BA42EB8C2178}"/>
    <dgm:cxn modelId="{55B7E0B4-C180-4663-A9D8-15254267174B}" type="presOf" srcId="{92D0F63D-B653-436F-9C72-A3C0559D4AE1}" destId="{D4EE086E-BA1F-47C6-A738-5765AD6F03A0}" srcOrd="0" destOrd="0" presId="urn:microsoft.com/office/officeart/2005/8/layout/StepDownProcess"/>
    <dgm:cxn modelId="{C7B249B8-8F42-4093-86E8-ADCE34360557}" type="presOf" srcId="{743D2DF0-6A1C-4044-8A8F-027C9C4A7239}" destId="{F99481A8-F78F-499B-92AD-8B500EFDB3A2}" srcOrd="0" destOrd="1" presId="urn:microsoft.com/office/officeart/2005/8/layout/StepDownProcess"/>
    <dgm:cxn modelId="{1BF2EAC2-E3B4-4997-A156-E6F634D751BD}" srcId="{14F114AA-6DFF-488C-96C5-85AC19CFC9A1}" destId="{F35AB344-0EDB-49BA-B2DB-2951ABAF03FF}" srcOrd="0" destOrd="0" parTransId="{A6F30B97-A3DB-47D2-A088-A96F4E66F4A3}" sibTransId="{D86DC95E-4EA9-4EB5-96AB-DADE1C6C643B}"/>
    <dgm:cxn modelId="{D01201C7-C7C9-46F7-808A-B5833569722F}" srcId="{92D0F63D-B653-436F-9C72-A3C0559D4AE1}" destId="{7CB8D284-93F9-4A1F-AAAA-86130D8CDF6B}" srcOrd="1" destOrd="0" parTransId="{7E338161-9D54-4A5F-BB53-AFD207019760}" sibTransId="{E153AC9D-514E-4BBB-A7F4-26CEAF525FCC}"/>
    <dgm:cxn modelId="{A61285C7-F483-479F-8E75-C747C042E080}" srcId="{7CB8D284-93F9-4A1F-AAAA-86130D8CDF6B}" destId="{96810EF5-81E3-4319-8A97-620EB904C98A}" srcOrd="0" destOrd="0" parTransId="{D2D42FF8-23FD-406C-B8EC-356B7D94DF43}" sibTransId="{24B38FDC-E33E-4803-BE88-F59DD946A02F}"/>
    <dgm:cxn modelId="{BB9C24CC-935A-4FDE-8D2A-98CB5380D7C5}" srcId="{14F114AA-6DFF-488C-96C5-85AC19CFC9A1}" destId="{C5ED4818-B73F-4D04-95BC-D92EFBF946BD}" srcOrd="1" destOrd="0" parTransId="{FFCAFB65-CA09-4AB8-A7C7-3CD6693728EC}" sibTransId="{E71BF8AE-F698-437A-AA8E-1375FFC28E8E}"/>
    <dgm:cxn modelId="{F4FB0FD6-0486-4EAF-9CBC-28A58207DCDC}" type="presOf" srcId="{CB8ED129-067A-4C2A-A96B-60B3ADA5E6B4}" destId="{772B179C-D1FB-40AD-B8C6-B34F365B4869}" srcOrd="0" destOrd="1" presId="urn:microsoft.com/office/officeart/2005/8/layout/StepDownProcess"/>
    <dgm:cxn modelId="{9B59F6E3-53C4-4A3D-A151-EF186B3C07F9}" type="presOf" srcId="{F35AB344-0EDB-49BA-B2DB-2951ABAF03FF}" destId="{EC442650-57FC-4DFB-B4C7-9E5CF453E357}" srcOrd="0" destOrd="0" presId="urn:microsoft.com/office/officeart/2005/8/layout/StepDownProcess"/>
    <dgm:cxn modelId="{719993E4-7A8C-4D84-9BCA-88F38570C879}" srcId="{7CB8D284-93F9-4A1F-AAAA-86130D8CDF6B}" destId="{743D2DF0-6A1C-4044-8A8F-027C9C4A7239}" srcOrd="1" destOrd="0" parTransId="{26FEA940-C064-466C-B7FC-DE53F4931E5F}" sibTransId="{6526B1BE-C9C9-4E19-99E2-94C550B451C8}"/>
    <dgm:cxn modelId="{743482E8-1A70-4563-B7CE-7AFC8F33DAE3}" type="presOf" srcId="{C5ED4818-B73F-4D04-95BC-D92EFBF946BD}" destId="{EC442650-57FC-4DFB-B4C7-9E5CF453E357}" srcOrd="0" destOrd="1" presId="urn:microsoft.com/office/officeart/2005/8/layout/StepDownProcess"/>
    <dgm:cxn modelId="{E3AA0EF6-81CB-485F-A40D-5F516099FD54}" srcId="{92D0F63D-B653-436F-9C72-A3C0559D4AE1}" destId="{F62C25B2-750B-4EA2-A906-7CA12ED9FC48}" srcOrd="2" destOrd="0" parTransId="{FCA7F20A-E286-4629-9EC0-DFDDB09E4B8A}" sibTransId="{BB1A0308-8C2A-4B8C-B27C-047058C2B96A}"/>
    <dgm:cxn modelId="{C5853B40-215F-4B09-BB7C-924E321A2CF4}" type="presParOf" srcId="{D4EE086E-BA1F-47C6-A738-5765AD6F03A0}" destId="{D21AE590-0B6F-4F26-9E54-3DD68658BCF7}" srcOrd="0" destOrd="0" presId="urn:microsoft.com/office/officeart/2005/8/layout/StepDownProcess"/>
    <dgm:cxn modelId="{014ED8F2-70D2-4911-9331-DE410519F204}" type="presParOf" srcId="{D21AE590-0B6F-4F26-9E54-3DD68658BCF7}" destId="{E0BDB5F7-5776-4547-B898-81351D69681C}" srcOrd="0" destOrd="0" presId="urn:microsoft.com/office/officeart/2005/8/layout/StepDownProcess"/>
    <dgm:cxn modelId="{5245F507-C2F0-430A-AE30-A4778146025E}" type="presParOf" srcId="{D21AE590-0B6F-4F26-9E54-3DD68658BCF7}" destId="{626259F6-FE28-4B19-8A2D-F82E14370887}" srcOrd="1" destOrd="0" presId="urn:microsoft.com/office/officeart/2005/8/layout/StepDownProcess"/>
    <dgm:cxn modelId="{37D30722-3F24-46D8-B589-D706897E8B62}" type="presParOf" srcId="{D21AE590-0B6F-4F26-9E54-3DD68658BCF7}" destId="{EC442650-57FC-4DFB-B4C7-9E5CF453E357}" srcOrd="2" destOrd="0" presId="urn:microsoft.com/office/officeart/2005/8/layout/StepDownProcess"/>
    <dgm:cxn modelId="{3CCA0FC0-D147-4DC6-A0FB-0FB2120C3D86}" type="presParOf" srcId="{D4EE086E-BA1F-47C6-A738-5765AD6F03A0}" destId="{C11D5629-F73D-445A-A6B9-EE08B1940E13}" srcOrd="1" destOrd="0" presId="urn:microsoft.com/office/officeart/2005/8/layout/StepDownProcess"/>
    <dgm:cxn modelId="{E8EF47E2-2141-42C1-8C24-542E87D7C118}" type="presParOf" srcId="{D4EE086E-BA1F-47C6-A738-5765AD6F03A0}" destId="{92B1FAC5-8F39-4CC4-BBCF-CAA488BAB829}" srcOrd="2" destOrd="0" presId="urn:microsoft.com/office/officeart/2005/8/layout/StepDownProcess"/>
    <dgm:cxn modelId="{F5AC84C7-17E5-4907-B89F-58FB91976DEE}" type="presParOf" srcId="{92B1FAC5-8F39-4CC4-BBCF-CAA488BAB829}" destId="{57B10B28-D5A4-41DE-81BD-51B8559D56C3}" srcOrd="0" destOrd="0" presId="urn:microsoft.com/office/officeart/2005/8/layout/StepDownProcess"/>
    <dgm:cxn modelId="{A4D68AF4-D113-499D-8380-4CD314B1D9D5}" type="presParOf" srcId="{92B1FAC5-8F39-4CC4-BBCF-CAA488BAB829}" destId="{29464759-4688-426C-8E0E-9D017A4EE42B}" srcOrd="1" destOrd="0" presId="urn:microsoft.com/office/officeart/2005/8/layout/StepDownProcess"/>
    <dgm:cxn modelId="{4EFCEA95-2818-4C9D-8A38-354F4DF255BE}" type="presParOf" srcId="{92B1FAC5-8F39-4CC4-BBCF-CAA488BAB829}" destId="{F99481A8-F78F-499B-92AD-8B500EFDB3A2}" srcOrd="2" destOrd="0" presId="urn:microsoft.com/office/officeart/2005/8/layout/StepDownProcess"/>
    <dgm:cxn modelId="{8683CFA4-F8C2-4877-96DC-918C522A3448}" type="presParOf" srcId="{D4EE086E-BA1F-47C6-A738-5765AD6F03A0}" destId="{4588999A-5163-4ED6-8735-FB86E60531D0}" srcOrd="3" destOrd="0" presId="urn:microsoft.com/office/officeart/2005/8/layout/StepDownProcess"/>
    <dgm:cxn modelId="{DB108A22-D0CA-412E-B066-410A4C756B4E}" type="presParOf" srcId="{D4EE086E-BA1F-47C6-A738-5765AD6F03A0}" destId="{9D86A889-1E64-4D53-B6BF-51EA6378A21D}" srcOrd="4" destOrd="0" presId="urn:microsoft.com/office/officeart/2005/8/layout/StepDownProcess"/>
    <dgm:cxn modelId="{9F59DA28-CFDA-4388-9A22-590F069820F0}" type="presParOf" srcId="{9D86A889-1E64-4D53-B6BF-51EA6378A21D}" destId="{AA852372-5BD9-4367-B344-C6F9530F23F8}" srcOrd="0" destOrd="0" presId="urn:microsoft.com/office/officeart/2005/8/layout/StepDownProcess"/>
    <dgm:cxn modelId="{0ACFA275-8885-4823-BE80-39B6BA522242}" type="presParOf" srcId="{9D86A889-1E64-4D53-B6BF-51EA6378A21D}" destId="{772B179C-D1FB-40AD-B8C6-B34F365B4869}" srcOrd="1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EDDE898-E59B-4367-8F5C-3399972FB4CD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F7D0F26A-DBF6-4189-A0A6-E8F3234807D5}">
      <dgm:prSet phldrT="[Текст]" custT="1"/>
      <dgm:spPr>
        <a:xfrm>
          <a:off x="9497" y="0"/>
          <a:ext cx="1486960" cy="2683142"/>
        </a:xfrm>
        <a:prstGeom prst="roundRect">
          <a:avLst>
            <a:gd name="adj" fmla="val 10000"/>
          </a:avLst>
        </a:prstGeom>
        <a:solidFill>
          <a:schemeClr val="bg1">
            <a:lumMod val="95000"/>
          </a:schemeClr>
        </a:solidFill>
        <a:ln w="22225" cap="rnd" cmpd="sng" algn="ctr">
          <a:solidFill>
            <a:srgbClr val="256579"/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ru-RU" sz="1200" b="0" dirty="0">
              <a:solidFill>
                <a:srgbClr val="5F5F5F">
                  <a:lumMod val="75000"/>
                </a:srgbClr>
              </a:solidFill>
              <a:latin typeface="Corbel" panose="020B0503020204020204" pitchFamily="34" charset="0"/>
              <a:ea typeface="+mn-ea"/>
              <a:cs typeface="+mn-cs"/>
            </a:rPr>
            <a:t>учитель и обучающийся</a:t>
          </a:r>
        </a:p>
      </dgm:t>
    </dgm:pt>
    <dgm:pt modelId="{03843703-17DA-45CC-8107-4C16E17437EB}" type="parTrans" cxnId="{5331720B-B544-4A4D-A52B-0A9701293CAA}">
      <dgm:prSet/>
      <dgm:spPr/>
      <dgm:t>
        <a:bodyPr/>
        <a:lstStyle/>
        <a:p>
          <a:endParaRPr lang="ru-RU" sz="1100">
            <a:solidFill>
              <a:schemeClr val="accent5">
                <a:lumMod val="75000"/>
              </a:schemeClr>
            </a:solidFill>
          </a:endParaRPr>
        </a:p>
      </dgm:t>
    </dgm:pt>
    <dgm:pt modelId="{BFA02A5C-22CA-4B49-B031-76146ADF0A52}" type="sibTrans" cxnId="{5331720B-B544-4A4D-A52B-0A9701293CAA}">
      <dgm:prSet custT="1"/>
      <dgm:spPr>
        <a:xfrm>
          <a:off x="1547105" y="1197664"/>
          <a:ext cx="238400" cy="307728"/>
        </a:xfrm>
        <a:prstGeom prst="leftArrow">
          <a:avLst/>
        </a:prstGeom>
        <a:solidFill>
          <a:srgbClr val="008080">
            <a:lumMod val="7500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endParaRPr lang="ru-RU" sz="1100">
            <a:solidFill>
              <a:srgbClr val="5F5F5F">
                <a:lumMod val="75000"/>
              </a:srgbClr>
            </a:solidFill>
            <a:latin typeface="Corbel" panose="020B0503020204020204" pitchFamily="34" charset="0"/>
            <a:ea typeface="+mn-ea"/>
            <a:cs typeface="+mn-cs"/>
          </a:endParaRPr>
        </a:p>
      </dgm:t>
    </dgm:pt>
    <dgm:pt modelId="{8D0B33AA-D324-4DC4-B019-F28DBFFD70CA}">
      <dgm:prSet phldrT="[Текст]" custT="1"/>
      <dgm:spPr>
        <a:xfrm>
          <a:off x="1821366" y="-42508"/>
          <a:ext cx="1261921" cy="2768158"/>
        </a:xfrm>
        <a:prstGeom prst="roundRect">
          <a:avLst>
            <a:gd name="adj" fmla="val 10000"/>
          </a:avLst>
        </a:prstGeom>
        <a:solidFill>
          <a:schemeClr val="bg1">
            <a:lumMod val="95000"/>
          </a:schemeClr>
        </a:solidFill>
        <a:ln w="22225" cap="rnd" cmpd="sng" algn="ctr">
          <a:solidFill>
            <a:srgbClr val="256579"/>
          </a:solidFill>
          <a:prstDash val="solid"/>
        </a:ln>
        <a:effectLst/>
      </dgm:spPr>
      <dgm:t>
        <a:bodyPr/>
        <a:lstStyle/>
        <a:p>
          <a:pPr>
            <a:lnSpc>
              <a:spcPct val="150000"/>
            </a:lnSpc>
            <a:buNone/>
          </a:pPr>
          <a:r>
            <a:rPr lang="ru-RU" sz="1200" b="0" dirty="0">
              <a:solidFill>
                <a:srgbClr val="5F5F5F">
                  <a:lumMod val="75000"/>
                </a:srgbClr>
              </a:solidFill>
              <a:latin typeface="Corbel" panose="020B0503020204020204" pitchFamily="34" charset="0"/>
              <a:ea typeface="+mn-ea"/>
              <a:cs typeface="+mn-cs"/>
            </a:rPr>
            <a:t>ФГОС-2021</a:t>
          </a:r>
        </a:p>
        <a:p>
          <a:pPr>
            <a:lnSpc>
              <a:spcPct val="150000"/>
            </a:lnSpc>
            <a:buNone/>
          </a:pPr>
          <a:r>
            <a:rPr lang="ru-RU" sz="1200" b="0" dirty="0">
              <a:solidFill>
                <a:srgbClr val="5F5F5F">
                  <a:lumMod val="75000"/>
                </a:srgbClr>
              </a:solidFill>
              <a:latin typeface="Corbel" panose="020B0503020204020204" pitchFamily="34" charset="0"/>
              <a:ea typeface="+mn-ea"/>
              <a:cs typeface="+mn-cs"/>
            </a:rPr>
            <a:t>Воспитание</a:t>
          </a:r>
        </a:p>
        <a:p>
          <a:pPr>
            <a:lnSpc>
              <a:spcPct val="150000"/>
            </a:lnSpc>
            <a:buNone/>
          </a:pPr>
          <a:r>
            <a:rPr lang="ru-RU" sz="1200" b="0" dirty="0">
              <a:solidFill>
                <a:srgbClr val="5F5F5F">
                  <a:lumMod val="75000"/>
                </a:srgbClr>
              </a:solidFill>
              <a:latin typeface="Corbel" panose="020B0503020204020204" pitchFamily="34" charset="0"/>
              <a:ea typeface="+mn-ea"/>
              <a:cs typeface="+mn-cs"/>
            </a:rPr>
            <a:t>Цифра</a:t>
          </a:r>
        </a:p>
        <a:p>
          <a:pPr>
            <a:lnSpc>
              <a:spcPct val="150000"/>
            </a:lnSpc>
            <a:buNone/>
          </a:pPr>
          <a:r>
            <a:rPr lang="ru-RU" sz="1200" b="0" dirty="0">
              <a:solidFill>
                <a:srgbClr val="5F5F5F">
                  <a:lumMod val="75000"/>
                </a:srgbClr>
              </a:solidFill>
              <a:latin typeface="Corbel" panose="020B0503020204020204" pitchFamily="34" charset="0"/>
              <a:ea typeface="+mn-ea"/>
              <a:cs typeface="+mn-cs"/>
            </a:rPr>
            <a:t>и др.</a:t>
          </a:r>
        </a:p>
      </dgm:t>
    </dgm:pt>
    <dgm:pt modelId="{45F4D797-E28B-465A-9617-89688AF8316C}" type="parTrans" cxnId="{48156805-46BD-459B-ABF9-8EC00B213BC4}">
      <dgm:prSet/>
      <dgm:spPr/>
      <dgm:t>
        <a:bodyPr/>
        <a:lstStyle/>
        <a:p>
          <a:endParaRPr lang="ru-RU" sz="1100">
            <a:solidFill>
              <a:schemeClr val="accent5">
                <a:lumMod val="75000"/>
              </a:schemeClr>
            </a:solidFill>
          </a:endParaRPr>
        </a:p>
      </dgm:t>
    </dgm:pt>
    <dgm:pt modelId="{170064A5-F1A8-4E6E-9127-F3450DD08315}" type="sibTrans" cxnId="{48156805-46BD-459B-ABF9-8EC00B213BC4}">
      <dgm:prSet custT="1"/>
      <dgm:spPr>
        <a:xfrm>
          <a:off x="3072174" y="1187706"/>
          <a:ext cx="555074" cy="307728"/>
        </a:xfrm>
        <a:prstGeom prst="leftRightArrow">
          <a:avLst/>
        </a:prstGeom>
        <a:solidFill>
          <a:srgbClr val="008080">
            <a:lumMod val="7500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endParaRPr lang="ru-RU" sz="1100">
            <a:solidFill>
              <a:srgbClr val="5F5F5F">
                <a:lumMod val="75000"/>
              </a:srgbClr>
            </a:solidFill>
            <a:latin typeface="Corbel" panose="020B0503020204020204" pitchFamily="34" charset="0"/>
            <a:ea typeface="+mn-ea"/>
            <a:cs typeface="+mn-cs"/>
          </a:endParaRPr>
        </a:p>
      </dgm:t>
    </dgm:pt>
    <dgm:pt modelId="{85BE94CA-9E75-43EC-B9FC-E129F586B573}">
      <dgm:prSet phldrT="[Текст]" custT="1"/>
      <dgm:spPr>
        <a:xfrm>
          <a:off x="3623091" y="-21258"/>
          <a:ext cx="1740489" cy="2725658"/>
        </a:xfrm>
        <a:prstGeom prst="roundRect">
          <a:avLst>
            <a:gd name="adj" fmla="val 10000"/>
          </a:avLst>
        </a:prstGeom>
        <a:solidFill>
          <a:schemeClr val="bg1">
            <a:lumMod val="95000"/>
          </a:schemeClr>
        </a:solidFill>
        <a:ln w="22225" cap="rnd" cmpd="sng" algn="ctr">
          <a:solidFill>
            <a:srgbClr val="256579"/>
          </a:solidFill>
          <a:prstDash val="solid"/>
        </a:ln>
        <a:effectLst/>
      </dgm:spPr>
      <dgm:t>
        <a:bodyPr/>
        <a:lstStyle/>
        <a:p>
          <a:pPr>
            <a:lnSpc>
              <a:spcPct val="90000"/>
            </a:lnSpc>
            <a:buNone/>
          </a:pPr>
          <a:r>
            <a:rPr lang="ru-RU" sz="1200" b="0" dirty="0">
              <a:solidFill>
                <a:srgbClr val="5F5F5F">
                  <a:lumMod val="75000"/>
                </a:srgbClr>
              </a:solidFill>
              <a:latin typeface="Corbel" panose="020B0503020204020204" pitchFamily="34" charset="0"/>
              <a:ea typeface="+mn-ea"/>
              <a:cs typeface="+mn-cs"/>
            </a:rPr>
            <a:t>муниципальные методисты</a:t>
          </a:r>
        </a:p>
        <a:p>
          <a:pPr>
            <a:lnSpc>
              <a:spcPct val="90000"/>
            </a:lnSpc>
            <a:buNone/>
          </a:pPr>
          <a:endParaRPr lang="ru-RU" sz="1200" b="0" dirty="0">
            <a:solidFill>
              <a:srgbClr val="5F5F5F">
                <a:lumMod val="75000"/>
              </a:srgbClr>
            </a:solidFill>
            <a:latin typeface="Corbel" panose="020B0503020204020204" pitchFamily="34" charset="0"/>
            <a:ea typeface="+mn-ea"/>
            <a:cs typeface="+mn-cs"/>
          </a:endParaRPr>
        </a:p>
        <a:p>
          <a:pPr>
            <a:lnSpc>
              <a:spcPct val="100000"/>
            </a:lnSpc>
            <a:buNone/>
          </a:pPr>
          <a:r>
            <a:rPr lang="ru-RU" sz="1200" b="0" dirty="0">
              <a:solidFill>
                <a:srgbClr val="5F5F5F">
                  <a:lumMod val="75000"/>
                </a:srgbClr>
              </a:solidFill>
              <a:latin typeface="Corbel" panose="020B0503020204020204" pitchFamily="34" charset="0"/>
              <a:ea typeface="+mn-ea"/>
              <a:cs typeface="+mn-cs"/>
            </a:rPr>
            <a:t>кластерный принцип </a:t>
          </a:r>
          <a:br>
            <a:rPr lang="ru-RU" sz="1200" b="0" dirty="0">
              <a:solidFill>
                <a:srgbClr val="5F5F5F">
                  <a:lumMod val="75000"/>
                </a:srgbClr>
              </a:solidFill>
              <a:latin typeface="Corbel" panose="020B0503020204020204" pitchFamily="34" charset="0"/>
              <a:ea typeface="+mn-ea"/>
              <a:cs typeface="+mn-cs"/>
            </a:rPr>
          </a:br>
          <a:r>
            <a:rPr lang="ru-RU" sz="1200" b="0" dirty="0">
              <a:solidFill>
                <a:srgbClr val="5F5F5F">
                  <a:lumMod val="75000"/>
                </a:srgbClr>
              </a:solidFill>
              <a:latin typeface="Corbel" panose="020B0503020204020204" pitchFamily="34" charset="0"/>
              <a:ea typeface="+mn-ea"/>
              <a:cs typeface="+mn-cs"/>
            </a:rPr>
            <a:t>(на основе  потребностей педагогов)</a:t>
          </a:r>
        </a:p>
      </dgm:t>
    </dgm:pt>
    <dgm:pt modelId="{768AA4EF-7FDB-4270-8C09-56845D3962B1}" type="parTrans" cxnId="{A18CFF1B-E48E-4B31-B245-F8F7552674E7}">
      <dgm:prSet/>
      <dgm:spPr/>
      <dgm:t>
        <a:bodyPr/>
        <a:lstStyle/>
        <a:p>
          <a:endParaRPr lang="ru-RU" sz="1100">
            <a:solidFill>
              <a:schemeClr val="accent5">
                <a:lumMod val="75000"/>
              </a:schemeClr>
            </a:solidFill>
          </a:endParaRPr>
        </a:p>
      </dgm:t>
    </dgm:pt>
    <dgm:pt modelId="{94C9518B-3E17-454C-944C-6D20655B6D2A}" type="sibTrans" cxnId="{A18CFF1B-E48E-4B31-B245-F8F7552674E7}">
      <dgm:prSet custT="1"/>
      <dgm:spPr>
        <a:xfrm>
          <a:off x="5358342" y="1187706"/>
          <a:ext cx="562539" cy="307728"/>
        </a:xfrm>
        <a:prstGeom prst="leftRightArrow">
          <a:avLst/>
        </a:prstGeom>
        <a:solidFill>
          <a:srgbClr val="008080">
            <a:lumMod val="7500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endParaRPr lang="ru-RU" sz="1100">
            <a:solidFill>
              <a:srgbClr val="5F5F5F">
                <a:lumMod val="75000"/>
              </a:srgbClr>
            </a:solidFill>
            <a:latin typeface="Corbel" panose="020B0503020204020204" pitchFamily="34" charset="0"/>
            <a:ea typeface="+mn-ea"/>
            <a:cs typeface="+mn-cs"/>
          </a:endParaRPr>
        </a:p>
      </dgm:t>
    </dgm:pt>
    <dgm:pt modelId="{3EEBA998-ABBD-470E-A293-2282D5E24F1D}">
      <dgm:prSet custT="1"/>
      <dgm:spPr>
        <a:xfrm>
          <a:off x="9784684" y="-42508"/>
          <a:ext cx="1808350" cy="2768158"/>
        </a:xfrm>
        <a:prstGeom prst="roundRect">
          <a:avLst>
            <a:gd name="adj" fmla="val 10000"/>
          </a:avLst>
        </a:prstGeom>
        <a:solidFill>
          <a:schemeClr val="bg1">
            <a:lumMod val="95000"/>
          </a:schemeClr>
        </a:solidFill>
        <a:ln w="22225" cap="rnd" cmpd="sng" algn="ctr">
          <a:solidFill>
            <a:srgbClr val="256579"/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ru-RU" sz="1200" b="0" dirty="0">
              <a:solidFill>
                <a:srgbClr val="5F5F5F">
                  <a:lumMod val="75000"/>
                </a:srgbClr>
              </a:solidFill>
              <a:latin typeface="Corbel" panose="020B0503020204020204" pitchFamily="34" charset="0"/>
              <a:ea typeface="+mn-ea"/>
              <a:cs typeface="+mn-cs"/>
            </a:rPr>
            <a:t>педагогическое образование</a:t>
          </a:r>
        </a:p>
      </dgm:t>
    </dgm:pt>
    <dgm:pt modelId="{B5560BD4-D51C-4163-B35B-24453DECAB00}" type="parTrans" cxnId="{5D3C7B3F-F62A-499C-9E95-D472D8CFEAC6}">
      <dgm:prSet/>
      <dgm:spPr/>
      <dgm:t>
        <a:bodyPr/>
        <a:lstStyle/>
        <a:p>
          <a:endParaRPr lang="ru-RU" sz="1100">
            <a:solidFill>
              <a:schemeClr val="accent5">
                <a:lumMod val="75000"/>
              </a:schemeClr>
            </a:solidFill>
          </a:endParaRPr>
        </a:p>
      </dgm:t>
    </dgm:pt>
    <dgm:pt modelId="{81C8010F-3A78-4820-8957-EAA83830D448}" type="sibTrans" cxnId="{5D3C7B3F-F62A-499C-9E95-D472D8CFEAC6}">
      <dgm:prSet/>
      <dgm:spPr/>
      <dgm:t>
        <a:bodyPr/>
        <a:lstStyle/>
        <a:p>
          <a:endParaRPr lang="ru-RU" sz="1100">
            <a:solidFill>
              <a:schemeClr val="accent5">
                <a:lumMod val="75000"/>
              </a:schemeClr>
            </a:solidFill>
          </a:endParaRPr>
        </a:p>
      </dgm:t>
    </dgm:pt>
    <dgm:pt modelId="{81669055-EACC-4D6A-811D-5815E8ABC873}">
      <dgm:prSet custT="1"/>
      <dgm:spPr>
        <a:xfrm>
          <a:off x="5913863" y="-42508"/>
          <a:ext cx="1546645" cy="2768158"/>
        </a:xfrm>
        <a:prstGeom prst="roundRect">
          <a:avLst>
            <a:gd name="adj" fmla="val 10000"/>
          </a:avLst>
        </a:prstGeom>
        <a:solidFill>
          <a:schemeClr val="bg1">
            <a:lumMod val="95000"/>
          </a:schemeClr>
        </a:solidFill>
        <a:ln w="22225" cap="rnd" cmpd="sng" algn="ctr">
          <a:solidFill>
            <a:srgbClr val="256579"/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ru-RU" sz="1200" b="0" dirty="0">
              <a:solidFill>
                <a:srgbClr val="5F5F5F">
                  <a:lumMod val="75000"/>
                </a:srgbClr>
              </a:solidFill>
              <a:latin typeface="Corbel" panose="020B0503020204020204" pitchFamily="34" charset="0"/>
              <a:ea typeface="+mn-ea"/>
              <a:cs typeface="+mn-cs"/>
            </a:rPr>
            <a:t>региональный методический центр </a:t>
          </a:r>
          <a:br>
            <a:rPr lang="ru-RU" sz="1200" b="0" dirty="0">
              <a:solidFill>
                <a:srgbClr val="5F5F5F">
                  <a:lumMod val="75000"/>
                </a:srgbClr>
              </a:solidFill>
              <a:latin typeface="Corbel" panose="020B0503020204020204" pitchFamily="34" charset="0"/>
              <a:ea typeface="+mn-ea"/>
              <a:cs typeface="+mn-cs"/>
            </a:rPr>
          </a:br>
          <a:r>
            <a:rPr lang="ru-RU" sz="1200" b="0" dirty="0">
              <a:solidFill>
                <a:srgbClr val="5F5F5F">
                  <a:lumMod val="75000"/>
                </a:srgbClr>
              </a:solidFill>
              <a:latin typeface="Corbel" panose="020B0503020204020204" pitchFamily="34" charset="0"/>
              <a:ea typeface="+mn-ea"/>
              <a:cs typeface="+mn-cs"/>
            </a:rPr>
            <a:t>(ДОО, СОШ, СПО, ДОД)</a:t>
          </a:r>
        </a:p>
        <a:p>
          <a:pPr>
            <a:buNone/>
          </a:pPr>
          <a:endParaRPr lang="ru-RU" sz="1200" b="0" dirty="0">
            <a:solidFill>
              <a:srgbClr val="5F5F5F">
                <a:lumMod val="75000"/>
              </a:srgbClr>
            </a:solidFill>
            <a:latin typeface="Corbel" panose="020B0503020204020204" pitchFamily="34" charset="0"/>
            <a:ea typeface="+mn-ea"/>
            <a:cs typeface="+mn-cs"/>
          </a:endParaRPr>
        </a:p>
        <a:p>
          <a:pPr>
            <a:buNone/>
          </a:pPr>
          <a:r>
            <a:rPr lang="ru-RU" sz="1200" b="0" dirty="0">
              <a:solidFill>
                <a:srgbClr val="5F5F5F">
                  <a:lumMod val="75000"/>
                </a:srgbClr>
              </a:solidFill>
              <a:latin typeface="Corbel" panose="020B0503020204020204" pitchFamily="34" charset="0"/>
              <a:ea typeface="+mn-ea"/>
              <a:cs typeface="+mn-cs"/>
            </a:rPr>
            <a:t>региональный методический актив</a:t>
          </a:r>
        </a:p>
      </dgm:t>
    </dgm:pt>
    <dgm:pt modelId="{16CA78D1-A832-4432-853E-0FBA92DC06D7}" type="parTrans" cxnId="{D947363C-CC2C-444B-A66A-9165B47B0EA1}">
      <dgm:prSet/>
      <dgm:spPr/>
      <dgm:t>
        <a:bodyPr/>
        <a:lstStyle/>
        <a:p>
          <a:endParaRPr lang="ru-RU" sz="1100">
            <a:solidFill>
              <a:schemeClr val="accent5">
                <a:lumMod val="75000"/>
              </a:schemeClr>
            </a:solidFill>
          </a:endParaRPr>
        </a:p>
      </dgm:t>
    </dgm:pt>
    <dgm:pt modelId="{B3D28419-8411-4F0A-A0EA-B3929563EB9B}" type="sibTrans" cxnId="{D947363C-CC2C-444B-A66A-9165B47B0EA1}">
      <dgm:prSet custT="1"/>
      <dgm:spPr>
        <a:xfrm>
          <a:off x="7464457" y="1166907"/>
          <a:ext cx="579248" cy="307728"/>
        </a:xfrm>
        <a:prstGeom prst="leftRightArrow">
          <a:avLst/>
        </a:prstGeom>
        <a:solidFill>
          <a:srgbClr val="008080">
            <a:lumMod val="7500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endParaRPr lang="ru-RU" sz="1100">
            <a:solidFill>
              <a:srgbClr val="5F5F5F">
                <a:lumMod val="75000"/>
              </a:srgbClr>
            </a:solidFill>
            <a:latin typeface="Corbel" panose="020B0503020204020204" pitchFamily="34" charset="0"/>
            <a:ea typeface="+mn-ea"/>
            <a:cs typeface="+mn-cs"/>
          </a:endParaRPr>
        </a:p>
      </dgm:t>
    </dgm:pt>
    <dgm:pt modelId="{3FBE20B9-F268-4F03-BB74-8DAF83DE8F25}">
      <dgm:prSet custT="1"/>
      <dgm:spPr>
        <a:xfrm>
          <a:off x="8030858" y="0"/>
          <a:ext cx="1323417" cy="2683142"/>
        </a:xfrm>
        <a:prstGeom prst="roundRect">
          <a:avLst>
            <a:gd name="adj" fmla="val 10000"/>
          </a:avLst>
        </a:prstGeom>
        <a:solidFill>
          <a:schemeClr val="bg1">
            <a:lumMod val="95000"/>
          </a:schemeClr>
        </a:solidFill>
        <a:ln w="22225" cap="rnd" cmpd="sng" algn="ctr">
          <a:solidFill>
            <a:srgbClr val="256579"/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ru-RU" sz="1600" dirty="0">
              <a:solidFill>
                <a:srgbClr val="808080">
                  <a:lumMod val="50000"/>
                </a:srgbClr>
              </a:solidFill>
              <a:latin typeface="Corbel" panose="020B0503020204020204" pitchFamily="34" charset="0"/>
              <a:ea typeface="+mn-ea"/>
              <a:cs typeface="+mn-cs"/>
            </a:rPr>
            <a:t>ФГ</a:t>
          </a:r>
        </a:p>
        <a:p>
          <a:pPr>
            <a:buNone/>
          </a:pPr>
          <a:endParaRPr lang="ru-RU" sz="1600" dirty="0">
            <a:solidFill>
              <a:srgbClr val="808080">
                <a:lumMod val="50000"/>
              </a:srgbClr>
            </a:solidFill>
            <a:latin typeface="Corbel" panose="020B0503020204020204" pitchFamily="34" charset="0"/>
            <a:ea typeface="+mn-ea"/>
            <a:cs typeface="+mn-cs"/>
          </a:endParaRPr>
        </a:p>
        <a:p>
          <a:pPr>
            <a:buNone/>
          </a:pPr>
          <a:r>
            <a:rPr lang="ru-RU" sz="1600" dirty="0">
              <a:solidFill>
                <a:srgbClr val="808080">
                  <a:lumMod val="50000"/>
                </a:srgbClr>
              </a:solidFill>
              <a:latin typeface="Corbel" panose="020B0503020204020204" pitchFamily="34" charset="0"/>
              <a:ea typeface="+mn-ea"/>
              <a:cs typeface="+mn-cs"/>
            </a:rPr>
            <a:t>ИОМ</a:t>
          </a:r>
          <a:br>
            <a:rPr lang="ru-RU" sz="1600" dirty="0">
              <a:solidFill>
                <a:srgbClr val="808080">
                  <a:lumMod val="50000"/>
                </a:srgbClr>
              </a:solidFill>
              <a:latin typeface="Corbel" panose="020B0503020204020204" pitchFamily="34" charset="0"/>
              <a:ea typeface="+mn-ea"/>
              <a:cs typeface="+mn-cs"/>
            </a:rPr>
          </a:br>
          <a:r>
            <a:rPr lang="ru-RU" sz="1400" dirty="0">
              <a:solidFill>
                <a:srgbClr val="808080">
                  <a:lumMod val="50000"/>
                </a:srgbClr>
              </a:solidFill>
              <a:latin typeface="Corbel" panose="020B0503020204020204" pitchFamily="34" charset="0"/>
              <a:ea typeface="+mn-ea"/>
              <a:cs typeface="+mn-cs"/>
            </a:rPr>
            <a:t>педагогов</a:t>
          </a:r>
        </a:p>
      </dgm:t>
    </dgm:pt>
    <dgm:pt modelId="{83A7C774-16E5-4D78-8CA7-B24C96CA1A59}" type="parTrans" cxnId="{F2FDCDB3-1448-4E7B-BC1F-5D9079D1A30E}">
      <dgm:prSet/>
      <dgm:spPr/>
      <dgm:t>
        <a:bodyPr/>
        <a:lstStyle/>
        <a:p>
          <a:endParaRPr lang="ru-RU" sz="1400"/>
        </a:p>
      </dgm:t>
    </dgm:pt>
    <dgm:pt modelId="{61DAB851-F5D4-4CB9-8FD3-052F65CD87E4}" type="sibTrans" cxnId="{F2FDCDB3-1448-4E7B-BC1F-5D9079D1A30E}">
      <dgm:prSet custT="1"/>
      <dgm:spPr>
        <a:xfrm>
          <a:off x="9333704" y="1187706"/>
          <a:ext cx="484463" cy="307728"/>
        </a:xfrm>
        <a:prstGeom prst="leftRightArrow">
          <a:avLst/>
        </a:prstGeom>
        <a:solidFill>
          <a:srgbClr val="008080">
            <a:lumMod val="7500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endParaRPr lang="ru-RU" sz="600">
            <a:solidFill>
              <a:sysClr val="window" lastClr="FFFFFF"/>
            </a:solidFill>
            <a:latin typeface="Corbel" panose="020B0503020204020204" pitchFamily="34" charset="0"/>
            <a:ea typeface="+mn-ea"/>
            <a:cs typeface="+mn-cs"/>
          </a:endParaRPr>
        </a:p>
      </dgm:t>
    </dgm:pt>
    <dgm:pt modelId="{32674845-550B-4FD3-82F6-C84A305F179C}" type="pres">
      <dgm:prSet presAssocID="{FEDDE898-E59B-4367-8F5C-3399972FB4CD}" presName="Name0" presStyleCnt="0">
        <dgm:presLayoutVars>
          <dgm:dir/>
          <dgm:resizeHandles val="exact"/>
        </dgm:presLayoutVars>
      </dgm:prSet>
      <dgm:spPr/>
    </dgm:pt>
    <dgm:pt modelId="{B69F757D-C3C9-44EF-889C-BC92C7E7AD0C}" type="pres">
      <dgm:prSet presAssocID="{F7D0F26A-DBF6-4189-A0A6-E8F3234807D5}" presName="node" presStyleLbl="node1" presStyleIdx="0" presStyleCnt="6" custScaleX="119835" custScaleY="157643">
        <dgm:presLayoutVars>
          <dgm:bulletEnabled val="1"/>
        </dgm:presLayoutVars>
      </dgm:prSet>
      <dgm:spPr/>
    </dgm:pt>
    <dgm:pt modelId="{7DD97A1B-EFDC-4F07-8775-5642193D923F}" type="pres">
      <dgm:prSet presAssocID="{BFA02A5C-22CA-4B49-B031-76146ADF0A52}" presName="sibTrans" presStyleLbl="sibTrans2D1" presStyleIdx="0" presStyleCnt="5" custScaleX="138443" custLinFactNeighborX="1463" custLinFactNeighborY="3236"/>
      <dgm:spPr>
        <a:prstGeom prst="leftArrow">
          <a:avLst/>
        </a:prstGeom>
      </dgm:spPr>
    </dgm:pt>
    <dgm:pt modelId="{EF9760CC-F685-4DA4-A1A5-07520C57A4DD}" type="pres">
      <dgm:prSet presAssocID="{BFA02A5C-22CA-4B49-B031-76146ADF0A52}" presName="connectorText" presStyleLbl="sibTrans2D1" presStyleIdx="0" presStyleCnt="5"/>
      <dgm:spPr/>
    </dgm:pt>
    <dgm:pt modelId="{9DBD8686-7F6C-4B04-A707-3694A5061E73}" type="pres">
      <dgm:prSet presAssocID="{8D0B33AA-D324-4DC4-B019-F28DBFFD70CA}" presName="node" presStyleLbl="node1" presStyleIdx="1" presStyleCnt="6" custScaleX="101699" custScaleY="162638" custLinFactNeighborX="-67011">
        <dgm:presLayoutVars>
          <dgm:bulletEnabled val="1"/>
        </dgm:presLayoutVars>
      </dgm:prSet>
      <dgm:spPr/>
    </dgm:pt>
    <dgm:pt modelId="{4393F77D-8F6C-4510-B6CF-A436AAF0FCE0}" type="pres">
      <dgm:prSet presAssocID="{170064A5-F1A8-4E6E-9127-F3450DD08315}" presName="sibTrans" presStyleLbl="sibTrans2D1" presStyleIdx="1" presStyleCnt="5" custScaleX="194017" custLinFactNeighborX="-4046"/>
      <dgm:spPr>
        <a:prstGeom prst="leftRightArrow">
          <a:avLst/>
        </a:prstGeom>
      </dgm:spPr>
    </dgm:pt>
    <dgm:pt modelId="{533CD2D6-F014-42FB-8B77-033D64A2F44F}" type="pres">
      <dgm:prSet presAssocID="{170064A5-F1A8-4E6E-9127-F3450DD08315}" presName="connectorText" presStyleLbl="sibTrans2D1" presStyleIdx="1" presStyleCnt="5"/>
      <dgm:spPr/>
    </dgm:pt>
    <dgm:pt modelId="{C65231A5-CE20-455C-8BDE-829376889099}" type="pres">
      <dgm:prSet presAssocID="{85BE94CA-9E75-43EC-B9FC-E129F586B573}" presName="node" presStyleLbl="node1" presStyleIdx="2" presStyleCnt="6" custScaleX="134997" custScaleY="157643" custLinFactNeighborX="-49727">
        <dgm:presLayoutVars>
          <dgm:bulletEnabled val="1"/>
        </dgm:presLayoutVars>
      </dgm:prSet>
      <dgm:spPr/>
    </dgm:pt>
    <dgm:pt modelId="{E60CF231-CA96-4C39-AB28-40DFB670C9BD}" type="pres">
      <dgm:prSet presAssocID="{94C9518B-3E17-454C-944C-6D20655B6D2A}" presName="sibTrans" presStyleLbl="sibTrans2D1" presStyleIdx="2" presStyleCnt="5" custScaleX="192882" custLinFactNeighborX="-2525"/>
      <dgm:spPr>
        <a:prstGeom prst="leftRightArrow">
          <a:avLst/>
        </a:prstGeom>
      </dgm:spPr>
    </dgm:pt>
    <dgm:pt modelId="{117D423B-076D-4AF1-AA18-CC18735720CD}" type="pres">
      <dgm:prSet presAssocID="{94C9518B-3E17-454C-944C-6D20655B6D2A}" presName="connectorText" presStyleLbl="sibTrans2D1" presStyleIdx="2" presStyleCnt="5"/>
      <dgm:spPr/>
    </dgm:pt>
    <dgm:pt modelId="{FB032AC9-A45C-45DB-991C-22FE4975176D}" type="pres">
      <dgm:prSet presAssocID="{81669055-EACC-4D6A-811D-5815E8ABC873}" presName="node" presStyleLbl="node1" presStyleIdx="3" presStyleCnt="6" custScaleX="135918" custScaleY="162638" custLinFactNeighborX="-28575">
        <dgm:presLayoutVars>
          <dgm:bulletEnabled val="1"/>
        </dgm:presLayoutVars>
      </dgm:prSet>
      <dgm:spPr/>
    </dgm:pt>
    <dgm:pt modelId="{5B1F67D5-CEEA-4D9B-AE6A-CAE96C9798E2}" type="pres">
      <dgm:prSet presAssocID="{B3D28419-8411-4F0A-A0EA-B3929563EB9B}" presName="sibTrans" presStyleLbl="sibTrans2D1" presStyleIdx="3" presStyleCnt="5" custScaleX="191623" custLinFactNeighborX="-52" custLinFactNeighborY="-6759"/>
      <dgm:spPr>
        <a:prstGeom prst="leftRightArrow">
          <a:avLst/>
        </a:prstGeom>
      </dgm:spPr>
    </dgm:pt>
    <dgm:pt modelId="{C7652927-6CAC-413C-BF40-8E8D4029771F}" type="pres">
      <dgm:prSet presAssocID="{B3D28419-8411-4F0A-A0EA-B3929563EB9B}" presName="connectorText" presStyleLbl="sibTrans2D1" presStyleIdx="3" presStyleCnt="5"/>
      <dgm:spPr/>
    </dgm:pt>
    <dgm:pt modelId="{F9E5C9CC-56ED-4B7E-9863-980F5B98DCC6}" type="pres">
      <dgm:prSet presAssocID="{3FBE20B9-F268-4F03-BB74-8DAF83DE8F25}" presName="node" presStyleLbl="node1" presStyleIdx="4" presStyleCnt="6" custScaleX="106655" custScaleY="162638">
        <dgm:presLayoutVars>
          <dgm:bulletEnabled val="1"/>
        </dgm:presLayoutVars>
      </dgm:prSet>
      <dgm:spPr/>
    </dgm:pt>
    <dgm:pt modelId="{CF1E7F4D-D47C-47C3-8681-0871CB420E1E}" type="pres">
      <dgm:prSet presAssocID="{61DAB851-F5D4-4CB9-8FD3-052F65CD87E4}" presName="sibTrans" presStyleLbl="sibTrans2D1" presStyleIdx="4" presStyleCnt="5" custScaleX="212376" custLinFactNeighborX="-115"/>
      <dgm:spPr>
        <a:prstGeom prst="leftRightArrow">
          <a:avLst/>
        </a:prstGeom>
      </dgm:spPr>
    </dgm:pt>
    <dgm:pt modelId="{D282600D-04DC-426E-AEE7-D052A4392FC1}" type="pres">
      <dgm:prSet presAssocID="{61DAB851-F5D4-4CB9-8FD3-052F65CD87E4}" presName="connectorText" presStyleLbl="sibTrans2D1" presStyleIdx="4" presStyleCnt="5"/>
      <dgm:spPr/>
    </dgm:pt>
    <dgm:pt modelId="{43DAF734-7A89-4E92-8DE1-948746D999C5}" type="pres">
      <dgm:prSet presAssocID="{3EEBA998-ABBD-470E-A293-2282D5E24F1D}" presName="node" presStyleLbl="node1" presStyleIdx="5" presStyleCnt="6" custScaleX="131289" custScaleY="162638" custLinFactNeighborX="-28210" custLinFactNeighborY="-1506">
        <dgm:presLayoutVars>
          <dgm:bulletEnabled val="1"/>
        </dgm:presLayoutVars>
      </dgm:prSet>
      <dgm:spPr/>
    </dgm:pt>
  </dgm:ptLst>
  <dgm:cxnLst>
    <dgm:cxn modelId="{48156805-46BD-459B-ABF9-8EC00B213BC4}" srcId="{FEDDE898-E59B-4367-8F5C-3399972FB4CD}" destId="{8D0B33AA-D324-4DC4-B019-F28DBFFD70CA}" srcOrd="1" destOrd="0" parTransId="{45F4D797-E28B-465A-9617-89688AF8316C}" sibTransId="{170064A5-F1A8-4E6E-9127-F3450DD08315}"/>
    <dgm:cxn modelId="{5331720B-B544-4A4D-A52B-0A9701293CAA}" srcId="{FEDDE898-E59B-4367-8F5C-3399972FB4CD}" destId="{F7D0F26A-DBF6-4189-A0A6-E8F3234807D5}" srcOrd="0" destOrd="0" parTransId="{03843703-17DA-45CC-8107-4C16E17437EB}" sibTransId="{BFA02A5C-22CA-4B49-B031-76146ADF0A52}"/>
    <dgm:cxn modelId="{A18CFF1B-E48E-4B31-B245-F8F7552674E7}" srcId="{FEDDE898-E59B-4367-8F5C-3399972FB4CD}" destId="{85BE94CA-9E75-43EC-B9FC-E129F586B573}" srcOrd="2" destOrd="0" parTransId="{768AA4EF-7FDB-4270-8C09-56845D3962B1}" sibTransId="{94C9518B-3E17-454C-944C-6D20655B6D2A}"/>
    <dgm:cxn modelId="{32AFF61D-ADD3-4B22-8708-E26C783F975C}" type="presOf" srcId="{BFA02A5C-22CA-4B49-B031-76146ADF0A52}" destId="{7DD97A1B-EFDC-4F07-8775-5642193D923F}" srcOrd="0" destOrd="0" presId="urn:microsoft.com/office/officeart/2005/8/layout/process1"/>
    <dgm:cxn modelId="{8EFD811F-FBFC-4532-A390-5B0B700BB889}" type="presOf" srcId="{85BE94CA-9E75-43EC-B9FC-E129F586B573}" destId="{C65231A5-CE20-455C-8BDE-829376889099}" srcOrd="0" destOrd="0" presId="urn:microsoft.com/office/officeart/2005/8/layout/process1"/>
    <dgm:cxn modelId="{7D95FB21-BF8C-4372-A2C2-755B68105C45}" type="presOf" srcId="{B3D28419-8411-4F0A-A0EA-B3929563EB9B}" destId="{5B1F67D5-CEEA-4D9B-AE6A-CAE96C9798E2}" srcOrd="0" destOrd="0" presId="urn:microsoft.com/office/officeart/2005/8/layout/process1"/>
    <dgm:cxn modelId="{D947363C-CC2C-444B-A66A-9165B47B0EA1}" srcId="{FEDDE898-E59B-4367-8F5C-3399972FB4CD}" destId="{81669055-EACC-4D6A-811D-5815E8ABC873}" srcOrd="3" destOrd="0" parTransId="{16CA78D1-A832-4432-853E-0FBA92DC06D7}" sibTransId="{B3D28419-8411-4F0A-A0EA-B3929563EB9B}"/>
    <dgm:cxn modelId="{5D3C7B3F-F62A-499C-9E95-D472D8CFEAC6}" srcId="{FEDDE898-E59B-4367-8F5C-3399972FB4CD}" destId="{3EEBA998-ABBD-470E-A293-2282D5E24F1D}" srcOrd="5" destOrd="0" parTransId="{B5560BD4-D51C-4163-B35B-24453DECAB00}" sibTransId="{81C8010F-3A78-4820-8957-EAA83830D448}"/>
    <dgm:cxn modelId="{71709C5C-528B-4869-A93E-C514A47201A3}" type="presOf" srcId="{8D0B33AA-D324-4DC4-B019-F28DBFFD70CA}" destId="{9DBD8686-7F6C-4B04-A707-3694A5061E73}" srcOrd="0" destOrd="0" presId="urn:microsoft.com/office/officeart/2005/8/layout/process1"/>
    <dgm:cxn modelId="{7A1E0A5D-13F7-4123-8E56-2272DA21C1BA}" type="presOf" srcId="{94C9518B-3E17-454C-944C-6D20655B6D2A}" destId="{117D423B-076D-4AF1-AA18-CC18735720CD}" srcOrd="1" destOrd="0" presId="urn:microsoft.com/office/officeart/2005/8/layout/process1"/>
    <dgm:cxn modelId="{7FD93F65-E0AE-4F58-82A3-5C1128419908}" type="presOf" srcId="{170064A5-F1A8-4E6E-9127-F3450DD08315}" destId="{4393F77D-8F6C-4510-B6CF-A436AAF0FCE0}" srcOrd="0" destOrd="0" presId="urn:microsoft.com/office/officeart/2005/8/layout/process1"/>
    <dgm:cxn modelId="{F0694846-EB4E-4B00-B26B-B8D4B5C3AACF}" type="presOf" srcId="{81669055-EACC-4D6A-811D-5815E8ABC873}" destId="{FB032AC9-A45C-45DB-991C-22FE4975176D}" srcOrd="0" destOrd="0" presId="urn:microsoft.com/office/officeart/2005/8/layout/process1"/>
    <dgm:cxn modelId="{7ED4E26A-725D-4A4F-9EE5-895A27C9FF45}" type="presOf" srcId="{3FBE20B9-F268-4F03-BB74-8DAF83DE8F25}" destId="{F9E5C9CC-56ED-4B7E-9863-980F5B98DCC6}" srcOrd="0" destOrd="0" presId="urn:microsoft.com/office/officeart/2005/8/layout/process1"/>
    <dgm:cxn modelId="{B573B69B-A1EB-4CEA-A80B-6EAAD4819C67}" type="presOf" srcId="{BFA02A5C-22CA-4B49-B031-76146ADF0A52}" destId="{EF9760CC-F685-4DA4-A1A5-07520C57A4DD}" srcOrd="1" destOrd="0" presId="urn:microsoft.com/office/officeart/2005/8/layout/process1"/>
    <dgm:cxn modelId="{BC95CD9B-140B-446C-BFD2-466CB4B61D6E}" type="presOf" srcId="{94C9518B-3E17-454C-944C-6D20655B6D2A}" destId="{E60CF231-CA96-4C39-AB28-40DFB670C9BD}" srcOrd="0" destOrd="0" presId="urn:microsoft.com/office/officeart/2005/8/layout/process1"/>
    <dgm:cxn modelId="{4F2C359C-2F80-40BD-AC5F-0B1F3F1EB11E}" type="presOf" srcId="{B3D28419-8411-4F0A-A0EA-B3929563EB9B}" destId="{C7652927-6CAC-413C-BF40-8E8D4029771F}" srcOrd="1" destOrd="0" presId="urn:microsoft.com/office/officeart/2005/8/layout/process1"/>
    <dgm:cxn modelId="{918ACA9F-E9B3-46D9-AA25-B22E79370915}" type="presOf" srcId="{3EEBA998-ABBD-470E-A293-2282D5E24F1D}" destId="{43DAF734-7A89-4E92-8DE1-948746D999C5}" srcOrd="0" destOrd="0" presId="urn:microsoft.com/office/officeart/2005/8/layout/process1"/>
    <dgm:cxn modelId="{A9D069A3-DF4C-4CC9-A791-FA8DE050F275}" type="presOf" srcId="{61DAB851-F5D4-4CB9-8FD3-052F65CD87E4}" destId="{D282600D-04DC-426E-AEE7-D052A4392FC1}" srcOrd="1" destOrd="0" presId="urn:microsoft.com/office/officeart/2005/8/layout/process1"/>
    <dgm:cxn modelId="{94D815AC-84BB-4D28-9DA7-37EB2079D3AA}" type="presOf" srcId="{FEDDE898-E59B-4367-8F5C-3399972FB4CD}" destId="{32674845-550B-4FD3-82F6-C84A305F179C}" srcOrd="0" destOrd="0" presId="urn:microsoft.com/office/officeart/2005/8/layout/process1"/>
    <dgm:cxn modelId="{F2FDCDB3-1448-4E7B-BC1F-5D9079D1A30E}" srcId="{FEDDE898-E59B-4367-8F5C-3399972FB4CD}" destId="{3FBE20B9-F268-4F03-BB74-8DAF83DE8F25}" srcOrd="4" destOrd="0" parTransId="{83A7C774-16E5-4D78-8CA7-B24C96CA1A59}" sibTransId="{61DAB851-F5D4-4CB9-8FD3-052F65CD87E4}"/>
    <dgm:cxn modelId="{31872BC5-091B-40C7-AC71-9DB4E478B280}" type="presOf" srcId="{F7D0F26A-DBF6-4189-A0A6-E8F3234807D5}" destId="{B69F757D-C3C9-44EF-889C-BC92C7E7AD0C}" srcOrd="0" destOrd="0" presId="urn:microsoft.com/office/officeart/2005/8/layout/process1"/>
    <dgm:cxn modelId="{8F58DAE3-DEF8-4980-924D-3958A5D180B6}" type="presOf" srcId="{170064A5-F1A8-4E6E-9127-F3450DD08315}" destId="{533CD2D6-F014-42FB-8B77-033D64A2F44F}" srcOrd="1" destOrd="0" presId="urn:microsoft.com/office/officeart/2005/8/layout/process1"/>
    <dgm:cxn modelId="{F8288BE9-E3BB-4854-A869-A799E7226C24}" type="presOf" srcId="{61DAB851-F5D4-4CB9-8FD3-052F65CD87E4}" destId="{CF1E7F4D-D47C-47C3-8681-0871CB420E1E}" srcOrd="0" destOrd="0" presId="urn:microsoft.com/office/officeart/2005/8/layout/process1"/>
    <dgm:cxn modelId="{1139E8FB-DF95-4F8C-9226-881CE0B258F6}" type="presParOf" srcId="{32674845-550B-4FD3-82F6-C84A305F179C}" destId="{B69F757D-C3C9-44EF-889C-BC92C7E7AD0C}" srcOrd="0" destOrd="0" presId="urn:microsoft.com/office/officeart/2005/8/layout/process1"/>
    <dgm:cxn modelId="{BB71A65C-DAB5-484D-93CB-A1469DCCA69B}" type="presParOf" srcId="{32674845-550B-4FD3-82F6-C84A305F179C}" destId="{7DD97A1B-EFDC-4F07-8775-5642193D923F}" srcOrd="1" destOrd="0" presId="urn:microsoft.com/office/officeart/2005/8/layout/process1"/>
    <dgm:cxn modelId="{F07383BF-71FB-4BF7-940A-A691E2F4740E}" type="presParOf" srcId="{7DD97A1B-EFDC-4F07-8775-5642193D923F}" destId="{EF9760CC-F685-4DA4-A1A5-07520C57A4DD}" srcOrd="0" destOrd="0" presId="urn:microsoft.com/office/officeart/2005/8/layout/process1"/>
    <dgm:cxn modelId="{3A1D4E6D-5F7A-4AEB-9D0F-19DB19518CBD}" type="presParOf" srcId="{32674845-550B-4FD3-82F6-C84A305F179C}" destId="{9DBD8686-7F6C-4B04-A707-3694A5061E73}" srcOrd="2" destOrd="0" presId="urn:microsoft.com/office/officeart/2005/8/layout/process1"/>
    <dgm:cxn modelId="{78A7BC76-B9A6-4B59-878D-150FE917F412}" type="presParOf" srcId="{32674845-550B-4FD3-82F6-C84A305F179C}" destId="{4393F77D-8F6C-4510-B6CF-A436AAF0FCE0}" srcOrd="3" destOrd="0" presId="urn:microsoft.com/office/officeart/2005/8/layout/process1"/>
    <dgm:cxn modelId="{B42A22E9-2933-4942-8EA3-9A3C4CECF512}" type="presParOf" srcId="{4393F77D-8F6C-4510-B6CF-A436AAF0FCE0}" destId="{533CD2D6-F014-42FB-8B77-033D64A2F44F}" srcOrd="0" destOrd="0" presId="urn:microsoft.com/office/officeart/2005/8/layout/process1"/>
    <dgm:cxn modelId="{3A4010F7-AE5F-4462-996C-7EB508825254}" type="presParOf" srcId="{32674845-550B-4FD3-82F6-C84A305F179C}" destId="{C65231A5-CE20-455C-8BDE-829376889099}" srcOrd="4" destOrd="0" presId="urn:microsoft.com/office/officeart/2005/8/layout/process1"/>
    <dgm:cxn modelId="{45FA8C6F-81DC-48DA-8812-AC0F1E238BF8}" type="presParOf" srcId="{32674845-550B-4FD3-82F6-C84A305F179C}" destId="{E60CF231-CA96-4C39-AB28-40DFB670C9BD}" srcOrd="5" destOrd="0" presId="urn:microsoft.com/office/officeart/2005/8/layout/process1"/>
    <dgm:cxn modelId="{DC3E15F4-A867-4DC7-829B-C23A280E3FCA}" type="presParOf" srcId="{E60CF231-CA96-4C39-AB28-40DFB670C9BD}" destId="{117D423B-076D-4AF1-AA18-CC18735720CD}" srcOrd="0" destOrd="0" presId="urn:microsoft.com/office/officeart/2005/8/layout/process1"/>
    <dgm:cxn modelId="{2AC1B6B4-5805-47D6-983A-BE16CA3E712A}" type="presParOf" srcId="{32674845-550B-4FD3-82F6-C84A305F179C}" destId="{FB032AC9-A45C-45DB-991C-22FE4975176D}" srcOrd="6" destOrd="0" presId="urn:microsoft.com/office/officeart/2005/8/layout/process1"/>
    <dgm:cxn modelId="{50CB843E-A1AF-4B82-A5CF-2CE86F431874}" type="presParOf" srcId="{32674845-550B-4FD3-82F6-C84A305F179C}" destId="{5B1F67D5-CEEA-4D9B-AE6A-CAE96C9798E2}" srcOrd="7" destOrd="0" presId="urn:microsoft.com/office/officeart/2005/8/layout/process1"/>
    <dgm:cxn modelId="{9833B956-69C9-4B06-981B-BBF0BEA4172F}" type="presParOf" srcId="{5B1F67D5-CEEA-4D9B-AE6A-CAE96C9798E2}" destId="{C7652927-6CAC-413C-BF40-8E8D4029771F}" srcOrd="0" destOrd="0" presId="urn:microsoft.com/office/officeart/2005/8/layout/process1"/>
    <dgm:cxn modelId="{07A2C66C-BD68-4A81-BD44-DD5A8F0C4831}" type="presParOf" srcId="{32674845-550B-4FD3-82F6-C84A305F179C}" destId="{F9E5C9CC-56ED-4B7E-9863-980F5B98DCC6}" srcOrd="8" destOrd="0" presId="urn:microsoft.com/office/officeart/2005/8/layout/process1"/>
    <dgm:cxn modelId="{5BE2CD36-3CEC-4B65-92DB-8DBF943961B6}" type="presParOf" srcId="{32674845-550B-4FD3-82F6-C84A305F179C}" destId="{CF1E7F4D-D47C-47C3-8681-0871CB420E1E}" srcOrd="9" destOrd="0" presId="urn:microsoft.com/office/officeart/2005/8/layout/process1"/>
    <dgm:cxn modelId="{D3586495-B476-44DA-A1FD-BAEBEF296637}" type="presParOf" srcId="{CF1E7F4D-D47C-47C3-8681-0871CB420E1E}" destId="{D282600D-04DC-426E-AEE7-D052A4392FC1}" srcOrd="0" destOrd="0" presId="urn:microsoft.com/office/officeart/2005/8/layout/process1"/>
    <dgm:cxn modelId="{926F40DA-110B-4F6E-9944-1B15D5DEF693}" type="presParOf" srcId="{32674845-550B-4FD3-82F6-C84A305F179C}" destId="{43DAF734-7A89-4E92-8DE1-948746D999C5}" srcOrd="1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23D36B5-1338-4327-935C-4E856037F273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AEE8669-1512-41E0-851E-66991ECBDC10}">
      <dgm:prSet phldrT="[Текст]" custT="1"/>
      <dgm:spPr>
        <a:xfrm>
          <a:off x="647475" y="1427"/>
          <a:ext cx="2713750" cy="1356875"/>
        </a:xfrm>
        <a:prstGeom prst="roundRect">
          <a:avLst>
            <a:gd name="adj" fmla="val 10000"/>
          </a:avLst>
        </a:prstGeom>
        <a:solidFill>
          <a:srgbClr val="DDDDDD">
            <a:hueOff val="0"/>
            <a:satOff val="0"/>
            <a:lumOff val="0"/>
            <a:alphaOff val="0"/>
          </a:srgbClr>
        </a:solidFill>
        <a:ln w="22225" cap="rnd" cmpd="sng" algn="ctr">
          <a:solidFill>
            <a:srgbClr val="206A75"/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ru-RU" sz="3600" dirty="0">
              <a:solidFill>
                <a:srgbClr val="5F5F5F">
                  <a:lumMod val="75000"/>
                </a:srgbClr>
              </a:solidFill>
              <a:latin typeface="Trebuchet MS" panose="020B0603020202020204" pitchFamily="34" charset="0"/>
              <a:ea typeface="+mn-ea"/>
              <a:cs typeface="+mn-cs"/>
            </a:rPr>
            <a:t>ИРО РТ</a:t>
          </a:r>
        </a:p>
      </dgm:t>
    </dgm:pt>
    <dgm:pt modelId="{4EEE42B9-1FD8-43A3-A4EC-85EEDE2836C3}" type="parTrans" cxnId="{996B0312-5F22-4EDE-B9F7-B1EE57CB59F8}">
      <dgm:prSet/>
      <dgm:spPr/>
      <dgm:t>
        <a:bodyPr/>
        <a:lstStyle/>
        <a:p>
          <a:endParaRPr lang="ru-RU" sz="1600">
            <a:latin typeface="Trebuchet MS" panose="020B0603020202020204" pitchFamily="34" charset="0"/>
          </a:endParaRPr>
        </a:p>
      </dgm:t>
    </dgm:pt>
    <dgm:pt modelId="{17FEA376-76B9-4A10-9BFA-C625F930359F}" type="sibTrans" cxnId="{996B0312-5F22-4EDE-B9F7-B1EE57CB59F8}">
      <dgm:prSet/>
      <dgm:spPr/>
      <dgm:t>
        <a:bodyPr/>
        <a:lstStyle/>
        <a:p>
          <a:endParaRPr lang="ru-RU" sz="1600">
            <a:latin typeface="Trebuchet MS" panose="020B0603020202020204" pitchFamily="34" charset="0"/>
          </a:endParaRPr>
        </a:p>
      </dgm:t>
    </dgm:pt>
    <dgm:pt modelId="{56C62B6E-E9CC-4F1E-B0B5-4219D8A59E2D}">
      <dgm:prSet phldrT="[Текст]" custT="1"/>
      <dgm:spPr>
        <a:xfrm>
          <a:off x="1190225" y="1697521"/>
          <a:ext cx="2786392" cy="1356875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2225" cap="rnd" cmpd="sng" algn="ctr">
          <a:solidFill>
            <a:srgbClr val="206A75"/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ru-RU" sz="2000" dirty="0">
              <a:solidFill>
                <a:srgbClr val="008080">
                  <a:hueOff val="0"/>
                  <a:satOff val="0"/>
                  <a:lumOff val="0"/>
                  <a:alphaOff val="0"/>
                </a:srgbClr>
              </a:solidFill>
              <a:latin typeface="Trebuchet MS" panose="020B0603020202020204" pitchFamily="34" charset="0"/>
              <a:ea typeface="+mn-ea"/>
              <a:cs typeface="+mn-cs"/>
            </a:rPr>
            <a:t>Ключевые направления развития системы образования</a:t>
          </a:r>
        </a:p>
      </dgm:t>
    </dgm:pt>
    <dgm:pt modelId="{33428D47-A915-481F-8679-4E822A9AB1BB}" type="parTrans" cxnId="{0010B087-162A-4365-9AD4-F1B4C0C6C002}">
      <dgm:prSet/>
      <dgm:spPr>
        <a:xfrm>
          <a:off x="918850" y="1358302"/>
          <a:ext cx="271375" cy="10176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17656"/>
              </a:lnTo>
              <a:lnTo>
                <a:pt x="271375" y="1017656"/>
              </a:lnTo>
            </a:path>
          </a:pathLst>
        </a:custGeom>
        <a:noFill/>
        <a:ln w="22225" cap="rnd" cmpd="sng" algn="ctr">
          <a:solidFill>
            <a:srgbClr val="206A75"/>
          </a:solidFill>
          <a:prstDash val="solid"/>
        </a:ln>
        <a:effectLst/>
      </dgm:spPr>
      <dgm:t>
        <a:bodyPr/>
        <a:lstStyle/>
        <a:p>
          <a:endParaRPr lang="ru-RU" sz="1600">
            <a:latin typeface="Trebuchet MS" panose="020B0603020202020204" pitchFamily="34" charset="0"/>
          </a:endParaRPr>
        </a:p>
      </dgm:t>
    </dgm:pt>
    <dgm:pt modelId="{51ED77AB-2125-42F0-AB82-283DA0E1FBCA}" type="sibTrans" cxnId="{0010B087-162A-4365-9AD4-F1B4C0C6C002}">
      <dgm:prSet/>
      <dgm:spPr/>
      <dgm:t>
        <a:bodyPr/>
        <a:lstStyle/>
        <a:p>
          <a:endParaRPr lang="ru-RU" sz="1600">
            <a:latin typeface="Trebuchet MS" panose="020B0603020202020204" pitchFamily="34" charset="0"/>
          </a:endParaRPr>
        </a:p>
      </dgm:t>
    </dgm:pt>
    <dgm:pt modelId="{BD97CDF8-29B7-4C6D-A697-BBA1FA84E297}">
      <dgm:prSet phldrT="[Текст]" custT="1"/>
      <dgm:spPr>
        <a:xfrm>
          <a:off x="1190225" y="3393615"/>
          <a:ext cx="2786392" cy="1356875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2225" cap="rnd" cmpd="sng" algn="ctr">
          <a:solidFill>
            <a:srgbClr val="206A75"/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ru-RU" sz="2000" dirty="0">
              <a:solidFill>
                <a:srgbClr val="008080">
                  <a:hueOff val="0"/>
                  <a:satOff val="0"/>
                  <a:lumOff val="0"/>
                  <a:alphaOff val="0"/>
                </a:srgbClr>
              </a:solidFill>
              <a:latin typeface="Trebuchet MS" panose="020B0603020202020204" pitchFamily="34" charset="0"/>
              <a:ea typeface="+mn-ea"/>
              <a:cs typeface="+mn-cs"/>
            </a:rPr>
            <a:t>Региональный методический актив, муниципальные методисты</a:t>
          </a:r>
        </a:p>
      </dgm:t>
    </dgm:pt>
    <dgm:pt modelId="{DD4DBDA0-2484-415B-84CB-385083964928}" type="parTrans" cxnId="{60287787-B70B-43D4-AE3F-25DD8A21C68B}">
      <dgm:prSet/>
      <dgm:spPr>
        <a:xfrm>
          <a:off x="918850" y="1358302"/>
          <a:ext cx="271375" cy="27137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13750"/>
              </a:lnTo>
              <a:lnTo>
                <a:pt x="271375" y="2713750"/>
              </a:lnTo>
            </a:path>
          </a:pathLst>
        </a:custGeom>
        <a:noFill/>
        <a:ln w="22225" cap="rnd" cmpd="sng" algn="ctr">
          <a:solidFill>
            <a:srgbClr val="206A75"/>
          </a:solidFill>
          <a:prstDash val="solid"/>
        </a:ln>
        <a:effectLst/>
      </dgm:spPr>
      <dgm:t>
        <a:bodyPr/>
        <a:lstStyle/>
        <a:p>
          <a:endParaRPr lang="ru-RU" sz="1600">
            <a:latin typeface="Trebuchet MS" panose="020B0603020202020204" pitchFamily="34" charset="0"/>
          </a:endParaRPr>
        </a:p>
      </dgm:t>
    </dgm:pt>
    <dgm:pt modelId="{14E03D02-D711-474B-A8B1-3DEF1639C6F8}" type="sibTrans" cxnId="{60287787-B70B-43D4-AE3F-25DD8A21C68B}">
      <dgm:prSet/>
      <dgm:spPr/>
      <dgm:t>
        <a:bodyPr/>
        <a:lstStyle/>
        <a:p>
          <a:endParaRPr lang="ru-RU" sz="1600">
            <a:latin typeface="Trebuchet MS" panose="020B0603020202020204" pitchFamily="34" charset="0"/>
          </a:endParaRPr>
        </a:p>
      </dgm:t>
    </dgm:pt>
    <dgm:pt modelId="{5B67185A-4140-49F6-A183-19F2704EE6A2}">
      <dgm:prSet phldrT="[Текст]" custT="1"/>
      <dgm:spPr>
        <a:xfrm>
          <a:off x="4112305" y="1427"/>
          <a:ext cx="2713750" cy="1356875"/>
        </a:xfrm>
        <a:prstGeom prst="roundRect">
          <a:avLst>
            <a:gd name="adj" fmla="val 10000"/>
          </a:avLst>
        </a:prstGeom>
        <a:solidFill>
          <a:srgbClr val="DDDDDD">
            <a:hueOff val="0"/>
            <a:satOff val="0"/>
            <a:lumOff val="0"/>
            <a:alphaOff val="0"/>
          </a:srgbClr>
        </a:solidFill>
        <a:ln w="22225" cap="rnd" cmpd="sng" algn="ctr">
          <a:solidFill>
            <a:srgbClr val="206A75"/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ru-RU" sz="3600" dirty="0">
              <a:solidFill>
                <a:srgbClr val="5F5F5F">
                  <a:lumMod val="75000"/>
                </a:srgbClr>
              </a:solidFill>
              <a:latin typeface="Trebuchet MS" panose="020B0603020202020204" pitchFamily="34" charset="0"/>
              <a:ea typeface="+mn-ea"/>
              <a:cs typeface="+mn-cs"/>
            </a:rPr>
            <a:t>ЦНППМ КФУ</a:t>
          </a:r>
        </a:p>
      </dgm:t>
    </dgm:pt>
    <dgm:pt modelId="{E5816BEE-729B-48B2-821D-2716FA815D1D}" type="parTrans" cxnId="{EFB40756-2040-47A5-B480-720E4C2BAACC}">
      <dgm:prSet/>
      <dgm:spPr/>
      <dgm:t>
        <a:bodyPr/>
        <a:lstStyle/>
        <a:p>
          <a:endParaRPr lang="ru-RU" sz="1600">
            <a:latin typeface="Trebuchet MS" panose="020B0603020202020204" pitchFamily="34" charset="0"/>
          </a:endParaRPr>
        </a:p>
      </dgm:t>
    </dgm:pt>
    <dgm:pt modelId="{BB7B8F07-A11E-4FB8-BFCB-352B254487D9}" type="sibTrans" cxnId="{EFB40756-2040-47A5-B480-720E4C2BAACC}">
      <dgm:prSet/>
      <dgm:spPr/>
      <dgm:t>
        <a:bodyPr/>
        <a:lstStyle/>
        <a:p>
          <a:endParaRPr lang="ru-RU" sz="1600">
            <a:latin typeface="Trebuchet MS" panose="020B0603020202020204" pitchFamily="34" charset="0"/>
          </a:endParaRPr>
        </a:p>
      </dgm:t>
    </dgm:pt>
    <dgm:pt modelId="{F42C77DF-9494-48A6-8D6D-9CE4A415A4E0}">
      <dgm:prSet phldrT="[Текст]" custT="1"/>
      <dgm:spPr>
        <a:xfrm>
          <a:off x="4655055" y="1697521"/>
          <a:ext cx="2787369" cy="1356875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2225" cap="rnd" cmpd="sng" algn="ctr">
          <a:solidFill>
            <a:srgbClr val="206A75"/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ru-RU" sz="2000" dirty="0">
              <a:solidFill>
                <a:srgbClr val="008080">
                  <a:hueOff val="0"/>
                  <a:satOff val="0"/>
                  <a:lumOff val="0"/>
                  <a:alphaOff val="0"/>
                </a:srgbClr>
              </a:solidFill>
              <a:latin typeface="Trebuchet MS" panose="020B0603020202020204" pitchFamily="34" charset="0"/>
              <a:ea typeface="+mn-ea"/>
              <a:cs typeface="+mn-cs"/>
            </a:rPr>
            <a:t>Развитие функциональной грамотности</a:t>
          </a:r>
        </a:p>
      </dgm:t>
    </dgm:pt>
    <dgm:pt modelId="{EAFA48B8-5578-45C8-BC0F-79E3C1D661AA}" type="parTrans" cxnId="{E0B85F22-2D91-468C-9D8A-059D58E60FB6}">
      <dgm:prSet/>
      <dgm:spPr>
        <a:xfrm>
          <a:off x="4383680" y="1358302"/>
          <a:ext cx="271375" cy="10176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17656"/>
              </a:lnTo>
              <a:lnTo>
                <a:pt x="271375" y="1017656"/>
              </a:lnTo>
            </a:path>
          </a:pathLst>
        </a:custGeom>
        <a:noFill/>
        <a:ln w="22225" cap="rnd" cmpd="sng" algn="ctr">
          <a:solidFill>
            <a:srgbClr val="206A75"/>
          </a:solidFill>
          <a:prstDash val="solid"/>
        </a:ln>
        <a:effectLst/>
      </dgm:spPr>
      <dgm:t>
        <a:bodyPr/>
        <a:lstStyle/>
        <a:p>
          <a:endParaRPr lang="ru-RU" sz="1600">
            <a:latin typeface="Trebuchet MS" panose="020B0603020202020204" pitchFamily="34" charset="0"/>
          </a:endParaRPr>
        </a:p>
      </dgm:t>
    </dgm:pt>
    <dgm:pt modelId="{6DE55B9F-3186-41E8-AEFC-CDEF8FAB35AE}" type="sibTrans" cxnId="{E0B85F22-2D91-468C-9D8A-059D58E60FB6}">
      <dgm:prSet/>
      <dgm:spPr/>
      <dgm:t>
        <a:bodyPr/>
        <a:lstStyle/>
        <a:p>
          <a:endParaRPr lang="ru-RU" sz="1600">
            <a:latin typeface="Trebuchet MS" panose="020B0603020202020204" pitchFamily="34" charset="0"/>
          </a:endParaRPr>
        </a:p>
      </dgm:t>
    </dgm:pt>
    <dgm:pt modelId="{6E757746-C424-44B1-AE07-05F62FC65EF8}">
      <dgm:prSet phldrT="[Текст]" custT="1"/>
      <dgm:spPr>
        <a:xfrm>
          <a:off x="4655055" y="3393615"/>
          <a:ext cx="2786392" cy="1356875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2225" cap="rnd" cmpd="sng" algn="ctr">
          <a:solidFill>
            <a:srgbClr val="206A75"/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ru-RU" sz="2000" dirty="0">
              <a:solidFill>
                <a:srgbClr val="008080">
                  <a:hueOff val="0"/>
                  <a:satOff val="0"/>
                  <a:lumOff val="0"/>
                  <a:alphaOff val="0"/>
                </a:srgbClr>
              </a:solidFill>
              <a:latin typeface="Trebuchet MS" panose="020B0603020202020204" pitchFamily="34" charset="0"/>
              <a:ea typeface="+mn-ea"/>
              <a:cs typeface="+mn-cs"/>
            </a:rPr>
            <a:t>Проектирование индивидуальных образовательных маршрутов (ИОМ)</a:t>
          </a:r>
        </a:p>
      </dgm:t>
    </dgm:pt>
    <dgm:pt modelId="{FFC9753A-0553-416C-A001-CB3DB4BC4EFA}" type="parTrans" cxnId="{B4F67E67-9E18-47BD-B936-DA6AC9EC31F4}">
      <dgm:prSet/>
      <dgm:spPr>
        <a:xfrm>
          <a:off x="4383680" y="1358302"/>
          <a:ext cx="271375" cy="27137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13750"/>
              </a:lnTo>
              <a:lnTo>
                <a:pt x="271375" y="2713750"/>
              </a:lnTo>
            </a:path>
          </a:pathLst>
        </a:custGeom>
        <a:noFill/>
        <a:ln w="22225" cap="rnd" cmpd="sng" algn="ctr">
          <a:solidFill>
            <a:srgbClr val="206A75"/>
          </a:solidFill>
          <a:prstDash val="solid"/>
        </a:ln>
        <a:effectLst/>
      </dgm:spPr>
      <dgm:t>
        <a:bodyPr/>
        <a:lstStyle/>
        <a:p>
          <a:endParaRPr lang="ru-RU" sz="1600">
            <a:latin typeface="Trebuchet MS" panose="020B0603020202020204" pitchFamily="34" charset="0"/>
          </a:endParaRPr>
        </a:p>
      </dgm:t>
    </dgm:pt>
    <dgm:pt modelId="{2C447591-C225-4A1C-B75D-538516CEBBCF}" type="sibTrans" cxnId="{B4F67E67-9E18-47BD-B936-DA6AC9EC31F4}">
      <dgm:prSet/>
      <dgm:spPr/>
      <dgm:t>
        <a:bodyPr/>
        <a:lstStyle/>
        <a:p>
          <a:endParaRPr lang="ru-RU" sz="1600">
            <a:latin typeface="Trebuchet MS" panose="020B0603020202020204" pitchFamily="34" charset="0"/>
          </a:endParaRPr>
        </a:p>
      </dgm:t>
    </dgm:pt>
    <dgm:pt modelId="{FFD3542B-3010-43AD-9C42-9ECC648D3D67}" type="pres">
      <dgm:prSet presAssocID="{423D36B5-1338-4327-935C-4E856037F27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19595C4B-7682-47B8-B66D-BCD8FA443398}" type="pres">
      <dgm:prSet presAssocID="{1AEE8669-1512-41E0-851E-66991ECBDC10}" presName="root" presStyleCnt="0"/>
      <dgm:spPr/>
    </dgm:pt>
    <dgm:pt modelId="{8BD9A2FC-FA81-42B0-8DFB-4E17CD54191A}" type="pres">
      <dgm:prSet presAssocID="{1AEE8669-1512-41E0-851E-66991ECBDC10}" presName="rootComposite" presStyleCnt="0"/>
      <dgm:spPr/>
    </dgm:pt>
    <dgm:pt modelId="{67DDC106-5F8A-45D7-AD7A-842F036F8BC6}" type="pres">
      <dgm:prSet presAssocID="{1AEE8669-1512-41E0-851E-66991ECBDC10}" presName="rootText" presStyleLbl="node1" presStyleIdx="0" presStyleCnt="2"/>
      <dgm:spPr/>
    </dgm:pt>
    <dgm:pt modelId="{F6CC421F-98FE-4E70-AB52-5CAAB32576E1}" type="pres">
      <dgm:prSet presAssocID="{1AEE8669-1512-41E0-851E-66991ECBDC10}" presName="rootConnector" presStyleLbl="node1" presStyleIdx="0" presStyleCnt="2"/>
      <dgm:spPr/>
    </dgm:pt>
    <dgm:pt modelId="{C718EDD7-D6E8-4D4D-8D25-818A70C8A398}" type="pres">
      <dgm:prSet presAssocID="{1AEE8669-1512-41E0-851E-66991ECBDC10}" presName="childShape" presStyleCnt="0"/>
      <dgm:spPr/>
    </dgm:pt>
    <dgm:pt modelId="{38780FE6-3FF4-4CAF-8493-6D5780C684F6}" type="pres">
      <dgm:prSet presAssocID="{33428D47-A915-481F-8679-4E822A9AB1BB}" presName="Name13" presStyleLbl="parChTrans1D2" presStyleIdx="0" presStyleCnt="4"/>
      <dgm:spPr/>
    </dgm:pt>
    <dgm:pt modelId="{60319F22-168F-4C9F-81BB-86A427432FF9}" type="pres">
      <dgm:prSet presAssocID="{56C62B6E-E9CC-4F1E-B0B5-4219D8A59E2D}" presName="childText" presStyleLbl="bgAcc1" presStyleIdx="0" presStyleCnt="4" custScaleX="128346">
        <dgm:presLayoutVars>
          <dgm:bulletEnabled val="1"/>
        </dgm:presLayoutVars>
      </dgm:prSet>
      <dgm:spPr/>
    </dgm:pt>
    <dgm:pt modelId="{D62CD1D5-1EDA-4840-A144-1C0D7CE123F5}" type="pres">
      <dgm:prSet presAssocID="{DD4DBDA0-2484-415B-84CB-385083964928}" presName="Name13" presStyleLbl="parChTrans1D2" presStyleIdx="1" presStyleCnt="4"/>
      <dgm:spPr/>
    </dgm:pt>
    <dgm:pt modelId="{CCCD41F4-1CDD-4BA7-AC1E-309FBC856BC6}" type="pres">
      <dgm:prSet presAssocID="{BD97CDF8-29B7-4C6D-A697-BBA1FA84E297}" presName="childText" presStyleLbl="bgAcc1" presStyleIdx="1" presStyleCnt="4" custScaleX="128346">
        <dgm:presLayoutVars>
          <dgm:bulletEnabled val="1"/>
        </dgm:presLayoutVars>
      </dgm:prSet>
      <dgm:spPr/>
    </dgm:pt>
    <dgm:pt modelId="{F2B1E67B-D264-4C1D-9C14-BA133E4AC6F6}" type="pres">
      <dgm:prSet presAssocID="{5B67185A-4140-49F6-A183-19F2704EE6A2}" presName="root" presStyleCnt="0"/>
      <dgm:spPr/>
    </dgm:pt>
    <dgm:pt modelId="{B0038D62-06AF-4D3C-AB04-03AD5BA4454E}" type="pres">
      <dgm:prSet presAssocID="{5B67185A-4140-49F6-A183-19F2704EE6A2}" presName="rootComposite" presStyleCnt="0"/>
      <dgm:spPr/>
    </dgm:pt>
    <dgm:pt modelId="{CFA45E18-975E-40E1-B2A7-409C896880BF}" type="pres">
      <dgm:prSet presAssocID="{5B67185A-4140-49F6-A183-19F2704EE6A2}" presName="rootText" presStyleLbl="node1" presStyleIdx="1" presStyleCnt="2"/>
      <dgm:spPr/>
    </dgm:pt>
    <dgm:pt modelId="{B4E39456-C4A5-4FC8-A533-24DCB1CDB906}" type="pres">
      <dgm:prSet presAssocID="{5B67185A-4140-49F6-A183-19F2704EE6A2}" presName="rootConnector" presStyleLbl="node1" presStyleIdx="1" presStyleCnt="2"/>
      <dgm:spPr/>
    </dgm:pt>
    <dgm:pt modelId="{ECB4E228-E368-4059-ADA4-071D3A26B12B}" type="pres">
      <dgm:prSet presAssocID="{5B67185A-4140-49F6-A183-19F2704EE6A2}" presName="childShape" presStyleCnt="0"/>
      <dgm:spPr/>
    </dgm:pt>
    <dgm:pt modelId="{D8E363DC-910F-4355-9CED-EDFDC5CC60BB}" type="pres">
      <dgm:prSet presAssocID="{EAFA48B8-5578-45C8-BC0F-79E3C1D661AA}" presName="Name13" presStyleLbl="parChTrans1D2" presStyleIdx="2" presStyleCnt="4"/>
      <dgm:spPr/>
    </dgm:pt>
    <dgm:pt modelId="{B2FD1B3C-6C88-481C-B28F-7A47F9D17180}" type="pres">
      <dgm:prSet presAssocID="{F42C77DF-9494-48A6-8D6D-9CE4A415A4E0}" presName="childText" presStyleLbl="bgAcc1" presStyleIdx="2" presStyleCnt="4" custScaleX="128391">
        <dgm:presLayoutVars>
          <dgm:bulletEnabled val="1"/>
        </dgm:presLayoutVars>
      </dgm:prSet>
      <dgm:spPr/>
    </dgm:pt>
    <dgm:pt modelId="{628C0C5F-2454-40BB-B44A-9BF4ECD1D0E7}" type="pres">
      <dgm:prSet presAssocID="{FFC9753A-0553-416C-A001-CB3DB4BC4EFA}" presName="Name13" presStyleLbl="parChTrans1D2" presStyleIdx="3" presStyleCnt="4"/>
      <dgm:spPr/>
    </dgm:pt>
    <dgm:pt modelId="{E3F69469-0357-4C03-8CA3-15BC198F1C47}" type="pres">
      <dgm:prSet presAssocID="{6E757746-C424-44B1-AE07-05F62FC65EF8}" presName="childText" presStyleLbl="bgAcc1" presStyleIdx="3" presStyleCnt="4" custScaleX="128346">
        <dgm:presLayoutVars>
          <dgm:bulletEnabled val="1"/>
        </dgm:presLayoutVars>
      </dgm:prSet>
      <dgm:spPr/>
    </dgm:pt>
  </dgm:ptLst>
  <dgm:cxnLst>
    <dgm:cxn modelId="{4814E410-D9B2-45A7-A078-DE162BD4725E}" type="presOf" srcId="{33428D47-A915-481F-8679-4E822A9AB1BB}" destId="{38780FE6-3FF4-4CAF-8493-6D5780C684F6}" srcOrd="0" destOrd="0" presId="urn:microsoft.com/office/officeart/2005/8/layout/hierarchy3"/>
    <dgm:cxn modelId="{996B0312-5F22-4EDE-B9F7-B1EE57CB59F8}" srcId="{423D36B5-1338-4327-935C-4E856037F273}" destId="{1AEE8669-1512-41E0-851E-66991ECBDC10}" srcOrd="0" destOrd="0" parTransId="{4EEE42B9-1FD8-43A3-A4EC-85EEDE2836C3}" sibTransId="{17FEA376-76B9-4A10-9BFA-C625F930359F}"/>
    <dgm:cxn modelId="{E0B85F22-2D91-468C-9D8A-059D58E60FB6}" srcId="{5B67185A-4140-49F6-A183-19F2704EE6A2}" destId="{F42C77DF-9494-48A6-8D6D-9CE4A415A4E0}" srcOrd="0" destOrd="0" parTransId="{EAFA48B8-5578-45C8-BC0F-79E3C1D661AA}" sibTransId="{6DE55B9F-3186-41E8-AEFC-CDEF8FAB35AE}"/>
    <dgm:cxn modelId="{E0C32365-0905-4773-A5EB-B0399EBC5C41}" type="presOf" srcId="{EAFA48B8-5578-45C8-BC0F-79E3C1D661AA}" destId="{D8E363DC-910F-4355-9CED-EDFDC5CC60BB}" srcOrd="0" destOrd="0" presId="urn:microsoft.com/office/officeart/2005/8/layout/hierarchy3"/>
    <dgm:cxn modelId="{DD018646-465E-409C-AE03-4A07960CF60C}" type="presOf" srcId="{F42C77DF-9494-48A6-8D6D-9CE4A415A4E0}" destId="{B2FD1B3C-6C88-481C-B28F-7A47F9D17180}" srcOrd="0" destOrd="0" presId="urn:microsoft.com/office/officeart/2005/8/layout/hierarchy3"/>
    <dgm:cxn modelId="{B4F67E67-9E18-47BD-B936-DA6AC9EC31F4}" srcId="{5B67185A-4140-49F6-A183-19F2704EE6A2}" destId="{6E757746-C424-44B1-AE07-05F62FC65EF8}" srcOrd="1" destOrd="0" parTransId="{FFC9753A-0553-416C-A001-CB3DB4BC4EFA}" sibTransId="{2C447591-C225-4A1C-B75D-538516CEBBCF}"/>
    <dgm:cxn modelId="{88FD3848-0817-4562-AC6B-24279EDD7264}" type="presOf" srcId="{56C62B6E-E9CC-4F1E-B0B5-4219D8A59E2D}" destId="{60319F22-168F-4C9F-81BB-86A427432FF9}" srcOrd="0" destOrd="0" presId="urn:microsoft.com/office/officeart/2005/8/layout/hierarchy3"/>
    <dgm:cxn modelId="{CE0DA068-635B-4E18-8DDC-AB383B15A534}" type="presOf" srcId="{5B67185A-4140-49F6-A183-19F2704EE6A2}" destId="{CFA45E18-975E-40E1-B2A7-409C896880BF}" srcOrd="0" destOrd="0" presId="urn:microsoft.com/office/officeart/2005/8/layout/hierarchy3"/>
    <dgm:cxn modelId="{30E1A94E-A04C-4DE2-B6CE-8976A9055175}" type="presOf" srcId="{1AEE8669-1512-41E0-851E-66991ECBDC10}" destId="{67DDC106-5F8A-45D7-AD7A-842F036F8BC6}" srcOrd="0" destOrd="0" presId="urn:microsoft.com/office/officeart/2005/8/layout/hierarchy3"/>
    <dgm:cxn modelId="{96B70253-E40C-46A5-8B7E-02B6DD664787}" type="presOf" srcId="{6E757746-C424-44B1-AE07-05F62FC65EF8}" destId="{E3F69469-0357-4C03-8CA3-15BC198F1C47}" srcOrd="0" destOrd="0" presId="urn:microsoft.com/office/officeart/2005/8/layout/hierarchy3"/>
    <dgm:cxn modelId="{EFB40756-2040-47A5-B480-720E4C2BAACC}" srcId="{423D36B5-1338-4327-935C-4E856037F273}" destId="{5B67185A-4140-49F6-A183-19F2704EE6A2}" srcOrd="1" destOrd="0" parTransId="{E5816BEE-729B-48B2-821D-2716FA815D1D}" sibTransId="{BB7B8F07-A11E-4FB8-BFCB-352B254487D9}"/>
    <dgm:cxn modelId="{60287787-B70B-43D4-AE3F-25DD8A21C68B}" srcId="{1AEE8669-1512-41E0-851E-66991ECBDC10}" destId="{BD97CDF8-29B7-4C6D-A697-BBA1FA84E297}" srcOrd="1" destOrd="0" parTransId="{DD4DBDA0-2484-415B-84CB-385083964928}" sibTransId="{14E03D02-D711-474B-A8B1-3DEF1639C6F8}"/>
    <dgm:cxn modelId="{0010B087-162A-4365-9AD4-F1B4C0C6C002}" srcId="{1AEE8669-1512-41E0-851E-66991ECBDC10}" destId="{56C62B6E-E9CC-4F1E-B0B5-4219D8A59E2D}" srcOrd="0" destOrd="0" parTransId="{33428D47-A915-481F-8679-4E822A9AB1BB}" sibTransId="{51ED77AB-2125-42F0-AB82-283DA0E1FBCA}"/>
    <dgm:cxn modelId="{29FB5AAE-EFDC-46C5-8955-D02C8811BF2E}" type="presOf" srcId="{BD97CDF8-29B7-4C6D-A697-BBA1FA84E297}" destId="{CCCD41F4-1CDD-4BA7-AC1E-309FBC856BC6}" srcOrd="0" destOrd="0" presId="urn:microsoft.com/office/officeart/2005/8/layout/hierarchy3"/>
    <dgm:cxn modelId="{F35544C9-6EC6-43C9-8BD7-5DF87BFFE352}" type="presOf" srcId="{423D36B5-1338-4327-935C-4E856037F273}" destId="{FFD3542B-3010-43AD-9C42-9ECC648D3D67}" srcOrd="0" destOrd="0" presId="urn:microsoft.com/office/officeart/2005/8/layout/hierarchy3"/>
    <dgm:cxn modelId="{FAA692E4-BEFF-41BF-B15E-BF128C10028D}" type="presOf" srcId="{5B67185A-4140-49F6-A183-19F2704EE6A2}" destId="{B4E39456-C4A5-4FC8-A533-24DCB1CDB906}" srcOrd="1" destOrd="0" presId="urn:microsoft.com/office/officeart/2005/8/layout/hierarchy3"/>
    <dgm:cxn modelId="{6364F1F3-7FDD-48C0-9809-BA58EFCDA34E}" type="presOf" srcId="{DD4DBDA0-2484-415B-84CB-385083964928}" destId="{D62CD1D5-1EDA-4840-A144-1C0D7CE123F5}" srcOrd="0" destOrd="0" presId="urn:microsoft.com/office/officeart/2005/8/layout/hierarchy3"/>
    <dgm:cxn modelId="{C858FFF7-199B-4719-866D-63E87BFEDAFE}" type="presOf" srcId="{FFC9753A-0553-416C-A001-CB3DB4BC4EFA}" destId="{628C0C5F-2454-40BB-B44A-9BF4ECD1D0E7}" srcOrd="0" destOrd="0" presId="urn:microsoft.com/office/officeart/2005/8/layout/hierarchy3"/>
    <dgm:cxn modelId="{F6A39DFC-6104-4339-AF51-E1F21024FD0E}" type="presOf" srcId="{1AEE8669-1512-41E0-851E-66991ECBDC10}" destId="{F6CC421F-98FE-4E70-AB52-5CAAB32576E1}" srcOrd="1" destOrd="0" presId="urn:microsoft.com/office/officeart/2005/8/layout/hierarchy3"/>
    <dgm:cxn modelId="{37F6EECD-625D-40FC-B87F-4663A6CE3211}" type="presParOf" srcId="{FFD3542B-3010-43AD-9C42-9ECC648D3D67}" destId="{19595C4B-7682-47B8-B66D-BCD8FA443398}" srcOrd="0" destOrd="0" presId="urn:microsoft.com/office/officeart/2005/8/layout/hierarchy3"/>
    <dgm:cxn modelId="{7C1C721C-7DEC-43C9-A098-5350E2FA71B1}" type="presParOf" srcId="{19595C4B-7682-47B8-B66D-BCD8FA443398}" destId="{8BD9A2FC-FA81-42B0-8DFB-4E17CD54191A}" srcOrd="0" destOrd="0" presId="urn:microsoft.com/office/officeart/2005/8/layout/hierarchy3"/>
    <dgm:cxn modelId="{4527EB7B-A2C2-4F87-8989-A96CD1D5935F}" type="presParOf" srcId="{8BD9A2FC-FA81-42B0-8DFB-4E17CD54191A}" destId="{67DDC106-5F8A-45D7-AD7A-842F036F8BC6}" srcOrd="0" destOrd="0" presId="urn:microsoft.com/office/officeart/2005/8/layout/hierarchy3"/>
    <dgm:cxn modelId="{3B52DD6B-02C2-4A1C-9BA2-1F8EE3F49E22}" type="presParOf" srcId="{8BD9A2FC-FA81-42B0-8DFB-4E17CD54191A}" destId="{F6CC421F-98FE-4E70-AB52-5CAAB32576E1}" srcOrd="1" destOrd="0" presId="urn:microsoft.com/office/officeart/2005/8/layout/hierarchy3"/>
    <dgm:cxn modelId="{9A912F8A-C60D-4846-B748-037BFCD7902C}" type="presParOf" srcId="{19595C4B-7682-47B8-B66D-BCD8FA443398}" destId="{C718EDD7-D6E8-4D4D-8D25-818A70C8A398}" srcOrd="1" destOrd="0" presId="urn:microsoft.com/office/officeart/2005/8/layout/hierarchy3"/>
    <dgm:cxn modelId="{FF3BA04F-BAEE-4A5D-AB57-0ED594267A03}" type="presParOf" srcId="{C718EDD7-D6E8-4D4D-8D25-818A70C8A398}" destId="{38780FE6-3FF4-4CAF-8493-6D5780C684F6}" srcOrd="0" destOrd="0" presId="urn:microsoft.com/office/officeart/2005/8/layout/hierarchy3"/>
    <dgm:cxn modelId="{1DDE3032-606B-4786-8AEC-BEC893E44019}" type="presParOf" srcId="{C718EDD7-D6E8-4D4D-8D25-818A70C8A398}" destId="{60319F22-168F-4C9F-81BB-86A427432FF9}" srcOrd="1" destOrd="0" presId="urn:microsoft.com/office/officeart/2005/8/layout/hierarchy3"/>
    <dgm:cxn modelId="{501F7CE4-35CE-43BA-8525-D72451F17447}" type="presParOf" srcId="{C718EDD7-D6E8-4D4D-8D25-818A70C8A398}" destId="{D62CD1D5-1EDA-4840-A144-1C0D7CE123F5}" srcOrd="2" destOrd="0" presId="urn:microsoft.com/office/officeart/2005/8/layout/hierarchy3"/>
    <dgm:cxn modelId="{8BE2A9EE-FFDC-4A30-9ADD-4DF66A0C6F4A}" type="presParOf" srcId="{C718EDD7-D6E8-4D4D-8D25-818A70C8A398}" destId="{CCCD41F4-1CDD-4BA7-AC1E-309FBC856BC6}" srcOrd="3" destOrd="0" presId="urn:microsoft.com/office/officeart/2005/8/layout/hierarchy3"/>
    <dgm:cxn modelId="{5855B925-5086-4D01-8230-A4B13657994D}" type="presParOf" srcId="{FFD3542B-3010-43AD-9C42-9ECC648D3D67}" destId="{F2B1E67B-D264-4C1D-9C14-BA133E4AC6F6}" srcOrd="1" destOrd="0" presId="urn:microsoft.com/office/officeart/2005/8/layout/hierarchy3"/>
    <dgm:cxn modelId="{15C76C21-9EE9-4417-AD34-520E0780C655}" type="presParOf" srcId="{F2B1E67B-D264-4C1D-9C14-BA133E4AC6F6}" destId="{B0038D62-06AF-4D3C-AB04-03AD5BA4454E}" srcOrd="0" destOrd="0" presId="urn:microsoft.com/office/officeart/2005/8/layout/hierarchy3"/>
    <dgm:cxn modelId="{3D5D106E-F445-4A5D-909A-04B424C7A84D}" type="presParOf" srcId="{B0038D62-06AF-4D3C-AB04-03AD5BA4454E}" destId="{CFA45E18-975E-40E1-B2A7-409C896880BF}" srcOrd="0" destOrd="0" presId="urn:microsoft.com/office/officeart/2005/8/layout/hierarchy3"/>
    <dgm:cxn modelId="{73EC4E37-5C71-49F2-B18B-32FEFB37FD93}" type="presParOf" srcId="{B0038D62-06AF-4D3C-AB04-03AD5BA4454E}" destId="{B4E39456-C4A5-4FC8-A533-24DCB1CDB906}" srcOrd="1" destOrd="0" presId="urn:microsoft.com/office/officeart/2005/8/layout/hierarchy3"/>
    <dgm:cxn modelId="{0AB0E932-3004-4A8E-9AFB-DE5B1C26083A}" type="presParOf" srcId="{F2B1E67B-D264-4C1D-9C14-BA133E4AC6F6}" destId="{ECB4E228-E368-4059-ADA4-071D3A26B12B}" srcOrd="1" destOrd="0" presId="urn:microsoft.com/office/officeart/2005/8/layout/hierarchy3"/>
    <dgm:cxn modelId="{91FDD810-C2EF-4AD0-830D-2D6B39F40D24}" type="presParOf" srcId="{ECB4E228-E368-4059-ADA4-071D3A26B12B}" destId="{D8E363DC-910F-4355-9CED-EDFDC5CC60BB}" srcOrd="0" destOrd="0" presId="urn:microsoft.com/office/officeart/2005/8/layout/hierarchy3"/>
    <dgm:cxn modelId="{10EC8010-721C-4892-BD81-510E2E2C0B67}" type="presParOf" srcId="{ECB4E228-E368-4059-ADA4-071D3A26B12B}" destId="{B2FD1B3C-6C88-481C-B28F-7A47F9D17180}" srcOrd="1" destOrd="0" presId="urn:microsoft.com/office/officeart/2005/8/layout/hierarchy3"/>
    <dgm:cxn modelId="{0BA1E6F2-7488-4767-9013-063E6DED3018}" type="presParOf" srcId="{ECB4E228-E368-4059-ADA4-071D3A26B12B}" destId="{628C0C5F-2454-40BB-B44A-9BF4ECD1D0E7}" srcOrd="2" destOrd="0" presId="urn:microsoft.com/office/officeart/2005/8/layout/hierarchy3"/>
    <dgm:cxn modelId="{524BDC73-4785-406D-A920-A184D414E465}" type="presParOf" srcId="{ECB4E228-E368-4059-ADA4-071D3A26B12B}" destId="{E3F69469-0357-4C03-8CA3-15BC198F1C47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D00DCB-0379-466F-BC4B-0383C2F557F1}">
      <dsp:nvSpPr>
        <dsp:cNvPr id="0" name=""/>
        <dsp:cNvSpPr/>
      </dsp:nvSpPr>
      <dsp:spPr>
        <a:xfrm>
          <a:off x="3374620" y="1301687"/>
          <a:ext cx="1588761" cy="1117288"/>
        </a:xfrm>
        <a:prstGeom prst="roundRect">
          <a:avLst/>
        </a:prstGeom>
        <a:solidFill>
          <a:schemeClr val="accent5">
            <a:lumMod val="20000"/>
            <a:lumOff val="80000"/>
          </a:schemeClr>
        </a:solidFill>
        <a:ln w="25400" cap="flat" cmpd="sng" algn="ctr">
          <a:solidFill>
            <a:srgbClr val="24627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>
              <a:solidFill>
                <a:schemeClr val="tx1"/>
              </a:solidFill>
              <a:latin typeface="Trebuchet MS" panose="020B0603020202020204" pitchFamily="34" charset="0"/>
            </a:rPr>
            <a:t>Единство</a:t>
          </a:r>
        </a:p>
      </dsp:txBody>
      <dsp:txXfrm>
        <a:off x="3429162" y="1356229"/>
        <a:ext cx="1479677" cy="1008204"/>
      </dsp:txXfrm>
    </dsp:sp>
    <dsp:sp modelId="{4600B3FE-0492-49AB-8A9E-99837969C7EE}">
      <dsp:nvSpPr>
        <dsp:cNvPr id="0" name=""/>
        <dsp:cNvSpPr/>
      </dsp:nvSpPr>
      <dsp:spPr>
        <a:xfrm rot="16200000">
          <a:off x="3889886" y="1022572"/>
          <a:ext cx="558230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58230" y="0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B6BCCE-C1E8-4001-9AFD-0167B269DAF4}">
      <dsp:nvSpPr>
        <dsp:cNvPr id="0" name=""/>
        <dsp:cNvSpPr/>
      </dsp:nvSpPr>
      <dsp:spPr>
        <a:xfrm>
          <a:off x="2834618" y="2135"/>
          <a:ext cx="2668766" cy="74132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24627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>
              <a:solidFill>
                <a:schemeClr val="tx1"/>
              </a:solidFill>
              <a:latin typeface="Trebuchet MS" panose="020B0603020202020204" pitchFamily="34" charset="0"/>
            </a:rPr>
            <a:t>ФГОС 2021</a:t>
          </a:r>
        </a:p>
      </dsp:txBody>
      <dsp:txXfrm>
        <a:off x="2870806" y="38323"/>
        <a:ext cx="2596390" cy="668946"/>
      </dsp:txXfrm>
    </dsp:sp>
    <dsp:sp modelId="{0F830D97-08B1-488D-926A-F8DA34BCD591}">
      <dsp:nvSpPr>
        <dsp:cNvPr id="0" name=""/>
        <dsp:cNvSpPr/>
      </dsp:nvSpPr>
      <dsp:spPr>
        <a:xfrm rot="20761074">
          <a:off x="4958444" y="1622267"/>
          <a:ext cx="33330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33307" y="0"/>
              </a:lnTo>
            </a:path>
          </a:pathLst>
        </a:custGeom>
        <a:noFill/>
        <a:ln w="25400" cap="flat" cmpd="sng" algn="ctr">
          <a:solidFill>
            <a:srgbClr val="246276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57BF6C-A67E-40F5-8664-E9BD64F79D89}">
      <dsp:nvSpPr>
        <dsp:cNvPr id="0" name=""/>
        <dsp:cNvSpPr/>
      </dsp:nvSpPr>
      <dsp:spPr>
        <a:xfrm>
          <a:off x="5286814" y="879083"/>
          <a:ext cx="2668766" cy="74132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24627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>
              <a:solidFill>
                <a:schemeClr val="tx1"/>
              </a:solidFill>
              <a:latin typeface="Trebuchet MS" panose="020B0603020202020204" pitchFamily="34" charset="0"/>
            </a:rPr>
            <a:t>Примерные </a:t>
          </a:r>
          <a:br>
            <a:rPr lang="ru-RU" sz="1700" kern="1200" dirty="0">
              <a:solidFill>
                <a:schemeClr val="tx1"/>
              </a:solidFill>
              <a:latin typeface="Trebuchet MS" panose="020B0603020202020204" pitchFamily="34" charset="0"/>
            </a:rPr>
          </a:br>
          <a:r>
            <a:rPr lang="ru-RU" sz="1700" kern="1200" dirty="0">
              <a:solidFill>
                <a:schemeClr val="tx1"/>
              </a:solidFill>
              <a:latin typeface="Trebuchet MS" panose="020B0603020202020204" pitchFamily="34" charset="0"/>
            </a:rPr>
            <a:t>рабочие программы</a:t>
          </a:r>
        </a:p>
      </dsp:txBody>
      <dsp:txXfrm>
        <a:off x="5323002" y="915271"/>
        <a:ext cx="2596390" cy="668946"/>
      </dsp:txXfrm>
    </dsp:sp>
    <dsp:sp modelId="{ED7E31FB-9801-4C9B-856A-80FBAECE06B4}">
      <dsp:nvSpPr>
        <dsp:cNvPr id="0" name=""/>
        <dsp:cNvSpPr/>
      </dsp:nvSpPr>
      <dsp:spPr>
        <a:xfrm rot="1002384">
          <a:off x="4951648" y="2178665"/>
          <a:ext cx="555962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55962" y="0"/>
              </a:lnTo>
            </a:path>
          </a:pathLst>
        </a:custGeom>
        <a:noFill/>
        <a:ln w="25400" cap="flat" cmpd="sng" algn="ctr">
          <a:solidFill>
            <a:srgbClr val="246276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9A2754-BEC9-453E-8598-EEACB840301B}">
      <dsp:nvSpPr>
        <dsp:cNvPr id="0" name=""/>
        <dsp:cNvSpPr/>
      </dsp:nvSpPr>
      <dsp:spPr>
        <a:xfrm>
          <a:off x="5396470" y="2258575"/>
          <a:ext cx="2668766" cy="74132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24627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>
              <a:solidFill>
                <a:schemeClr val="tx1"/>
              </a:solidFill>
              <a:latin typeface="Trebuchet MS" panose="020B0603020202020204" pitchFamily="34" charset="0"/>
            </a:rPr>
            <a:t>Тематический классификатор</a:t>
          </a:r>
        </a:p>
      </dsp:txBody>
      <dsp:txXfrm>
        <a:off x="5432658" y="2294763"/>
        <a:ext cx="2596390" cy="668946"/>
      </dsp:txXfrm>
    </dsp:sp>
    <dsp:sp modelId="{E380510F-1823-45BF-9EA5-E3F432B1CFD7}">
      <dsp:nvSpPr>
        <dsp:cNvPr id="0" name=""/>
        <dsp:cNvSpPr/>
      </dsp:nvSpPr>
      <dsp:spPr>
        <a:xfrm rot="5531850">
          <a:off x="3859424" y="2696271"/>
          <a:ext cx="55499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54999" y="0"/>
              </a:lnTo>
            </a:path>
          </a:pathLst>
        </a:custGeom>
        <a:noFill/>
        <a:ln w="25400" cap="flat" cmpd="sng" algn="ctr">
          <a:solidFill>
            <a:srgbClr val="246276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1E262D-EAFA-4588-A6A1-00B31C0B6447}">
      <dsp:nvSpPr>
        <dsp:cNvPr id="0" name=""/>
        <dsp:cNvSpPr/>
      </dsp:nvSpPr>
      <dsp:spPr>
        <a:xfrm>
          <a:off x="2823239" y="2973567"/>
          <a:ext cx="2577364" cy="74858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24627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>
              <a:solidFill>
                <a:schemeClr val="tx1"/>
              </a:solidFill>
              <a:latin typeface="Trebuchet MS" panose="020B0603020202020204" pitchFamily="34" charset="0"/>
            </a:rPr>
            <a:t>Примерная </a:t>
          </a:r>
          <a:br>
            <a:rPr lang="ru-RU" sz="1700" kern="1200" dirty="0">
              <a:solidFill>
                <a:schemeClr val="tx1"/>
              </a:solidFill>
              <a:latin typeface="Trebuchet MS" panose="020B0603020202020204" pitchFamily="34" charset="0"/>
            </a:rPr>
          </a:br>
          <a:r>
            <a:rPr lang="ru-RU" sz="1700" kern="1200" dirty="0">
              <a:solidFill>
                <a:schemeClr val="tx1"/>
              </a:solidFill>
              <a:latin typeface="Trebuchet MS" panose="020B0603020202020204" pitchFamily="34" charset="0"/>
            </a:rPr>
            <a:t>программа воспитания</a:t>
          </a:r>
        </a:p>
      </dsp:txBody>
      <dsp:txXfrm>
        <a:off x="2859782" y="3010110"/>
        <a:ext cx="2504278" cy="675497"/>
      </dsp:txXfrm>
    </dsp:sp>
    <dsp:sp modelId="{4E862A96-0D38-48CB-AFA9-D4535D716313}">
      <dsp:nvSpPr>
        <dsp:cNvPr id="0" name=""/>
        <dsp:cNvSpPr/>
      </dsp:nvSpPr>
      <dsp:spPr>
        <a:xfrm rot="10018602">
          <a:off x="2849340" y="2104026"/>
          <a:ext cx="53212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32123" y="0"/>
              </a:lnTo>
            </a:path>
          </a:pathLst>
        </a:custGeom>
        <a:noFill/>
        <a:ln w="25400" cap="flat" cmpd="sng" algn="ctr">
          <a:solidFill>
            <a:srgbClr val="246276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942E19-58AF-4E2E-810D-7E606FAF50FC}">
      <dsp:nvSpPr>
        <dsp:cNvPr id="0" name=""/>
        <dsp:cNvSpPr/>
      </dsp:nvSpPr>
      <dsp:spPr>
        <a:xfrm>
          <a:off x="187417" y="2101959"/>
          <a:ext cx="2668766" cy="74132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24627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>
              <a:solidFill>
                <a:schemeClr val="tx1"/>
              </a:solidFill>
              <a:latin typeface="Trebuchet MS" panose="020B0603020202020204" pitchFamily="34" charset="0"/>
            </a:rPr>
            <a:t>Единые критерии оценки</a:t>
          </a:r>
        </a:p>
      </dsp:txBody>
      <dsp:txXfrm>
        <a:off x="223605" y="2138147"/>
        <a:ext cx="2596390" cy="668946"/>
      </dsp:txXfrm>
    </dsp:sp>
    <dsp:sp modelId="{C0D1D072-E315-45E0-9EBC-E57FFC0AAEEC}">
      <dsp:nvSpPr>
        <dsp:cNvPr id="0" name=""/>
        <dsp:cNvSpPr/>
      </dsp:nvSpPr>
      <dsp:spPr>
        <a:xfrm rot="11691522">
          <a:off x="2857416" y="1582134"/>
          <a:ext cx="52599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25998" y="0"/>
              </a:lnTo>
            </a:path>
          </a:pathLst>
        </a:custGeom>
        <a:noFill/>
        <a:ln w="25400" cap="flat" cmpd="sng" algn="ctr">
          <a:solidFill>
            <a:srgbClr val="246276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5E779E-1B81-42C6-964C-D98285366E4A}">
      <dsp:nvSpPr>
        <dsp:cNvPr id="0" name=""/>
        <dsp:cNvSpPr/>
      </dsp:nvSpPr>
      <dsp:spPr>
        <a:xfrm>
          <a:off x="197444" y="790008"/>
          <a:ext cx="2668766" cy="74132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24627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kern="1200" dirty="0">
              <a:solidFill>
                <a:schemeClr val="tx1"/>
              </a:solidFill>
              <a:latin typeface="Trebuchet MS" panose="020B0603020202020204" pitchFamily="34" charset="0"/>
            </a:rPr>
            <a:t>Примерные ООП</a:t>
          </a:r>
        </a:p>
      </dsp:txBody>
      <dsp:txXfrm>
        <a:off x="233632" y="826196"/>
        <a:ext cx="2596390" cy="66894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3DDD6C-CCD3-4401-B8F8-67F3AF013CDB}">
      <dsp:nvSpPr>
        <dsp:cNvPr id="0" name=""/>
        <dsp:cNvSpPr/>
      </dsp:nvSpPr>
      <dsp:spPr>
        <a:xfrm>
          <a:off x="664" y="0"/>
          <a:ext cx="1726528" cy="3559851"/>
        </a:xfrm>
        <a:prstGeom prst="roundRect">
          <a:avLst>
            <a:gd name="adj" fmla="val 10000"/>
          </a:avLst>
        </a:prstGeom>
        <a:solidFill>
          <a:srgbClr val="DDDDD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>
              <a:solidFill>
                <a:srgbClr val="000000"/>
              </a:solidFill>
              <a:latin typeface="Trebuchet MS" panose="020B0603020202020204" pitchFamily="34" charset="0"/>
              <a:ea typeface="+mn-ea"/>
              <a:cs typeface="+mn-cs"/>
            </a:rPr>
            <a:t>всего</a:t>
          </a:r>
        </a:p>
      </dsp:txBody>
      <dsp:txXfrm>
        <a:off x="31943" y="31279"/>
        <a:ext cx="1663970" cy="1005397"/>
      </dsp:txXfrm>
    </dsp:sp>
    <dsp:sp modelId="{1B7B538D-45E9-45CD-AFDD-E4C3E48DF910}">
      <dsp:nvSpPr>
        <dsp:cNvPr id="0" name=""/>
        <dsp:cNvSpPr/>
      </dsp:nvSpPr>
      <dsp:spPr>
        <a:xfrm>
          <a:off x="173316" y="1068998"/>
          <a:ext cx="1381222" cy="1073343"/>
        </a:xfrm>
        <a:prstGeom prst="roundRect">
          <a:avLst>
            <a:gd name="adj" fmla="val 10000"/>
          </a:avLst>
        </a:prstGeom>
        <a:solidFill>
          <a:srgbClr val="DDDDDD">
            <a:hueOff val="0"/>
            <a:satOff val="0"/>
            <a:lumOff val="0"/>
            <a:alphaOff val="0"/>
          </a:srgbClr>
        </a:solidFill>
        <a:ln w="22225" cap="rnd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68580" rIns="91440" bIns="6858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kern="1200" dirty="0">
              <a:solidFill>
                <a:srgbClr val="000000"/>
              </a:solidFill>
              <a:latin typeface="Trebuchet MS" panose="020B0603020202020204" pitchFamily="34" charset="0"/>
              <a:ea typeface="+mn-ea"/>
              <a:cs typeface="+mn-cs"/>
            </a:rPr>
            <a:t>691</a:t>
          </a:r>
        </a:p>
      </dsp:txBody>
      <dsp:txXfrm>
        <a:off x="204753" y="1100435"/>
        <a:ext cx="1318348" cy="1010469"/>
      </dsp:txXfrm>
    </dsp:sp>
    <dsp:sp modelId="{E01A2E37-6D60-47D1-AFD5-9345BDC49D99}">
      <dsp:nvSpPr>
        <dsp:cNvPr id="0" name=""/>
        <dsp:cNvSpPr/>
      </dsp:nvSpPr>
      <dsp:spPr>
        <a:xfrm>
          <a:off x="173316" y="2307471"/>
          <a:ext cx="1381222" cy="1073343"/>
        </a:xfrm>
        <a:prstGeom prst="roundRect">
          <a:avLst>
            <a:gd name="adj" fmla="val 10000"/>
          </a:avLst>
        </a:prstGeom>
        <a:solidFill>
          <a:srgbClr val="DDDDDD">
            <a:hueOff val="0"/>
            <a:satOff val="0"/>
            <a:lumOff val="0"/>
            <a:alphaOff val="0"/>
          </a:srgbClr>
        </a:solidFill>
        <a:ln w="22225" cap="rnd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68580" rIns="91440" bIns="6858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kern="1200" dirty="0">
              <a:solidFill>
                <a:srgbClr val="000000"/>
              </a:solidFill>
              <a:latin typeface="Trebuchet MS" panose="020B0603020202020204" pitchFamily="34" charset="0"/>
              <a:ea typeface="+mn-ea"/>
              <a:cs typeface="+mn-cs"/>
            </a:rPr>
            <a:t>30</a:t>
          </a:r>
        </a:p>
      </dsp:txBody>
      <dsp:txXfrm>
        <a:off x="204753" y="2338908"/>
        <a:ext cx="1318348" cy="1010469"/>
      </dsp:txXfrm>
    </dsp:sp>
    <dsp:sp modelId="{5D806DE6-C826-4044-9718-C3761B7CC254}">
      <dsp:nvSpPr>
        <dsp:cNvPr id="0" name=""/>
        <dsp:cNvSpPr/>
      </dsp:nvSpPr>
      <dsp:spPr>
        <a:xfrm>
          <a:off x="1856682" y="0"/>
          <a:ext cx="1726528" cy="3559851"/>
        </a:xfrm>
        <a:prstGeom prst="roundRect">
          <a:avLst>
            <a:gd name="adj" fmla="val 10000"/>
          </a:avLst>
        </a:prstGeom>
        <a:solidFill>
          <a:srgbClr val="DDDDD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>
              <a:solidFill>
                <a:srgbClr val="000000"/>
              </a:solidFill>
              <a:latin typeface="Trebuchet MS" panose="020B0603020202020204" pitchFamily="34" charset="0"/>
              <a:ea typeface="+mn-ea"/>
              <a:cs typeface="+mn-cs"/>
            </a:rPr>
            <a:t>НОО</a:t>
          </a:r>
        </a:p>
      </dsp:txBody>
      <dsp:txXfrm>
        <a:off x="1887961" y="31279"/>
        <a:ext cx="1663970" cy="1005397"/>
      </dsp:txXfrm>
    </dsp:sp>
    <dsp:sp modelId="{1990B2F0-D5C4-46B9-9B37-49681E850999}">
      <dsp:nvSpPr>
        <dsp:cNvPr id="0" name=""/>
        <dsp:cNvSpPr/>
      </dsp:nvSpPr>
      <dsp:spPr>
        <a:xfrm>
          <a:off x="2029335" y="1068998"/>
          <a:ext cx="1381222" cy="1073343"/>
        </a:xfrm>
        <a:prstGeom prst="roundRect">
          <a:avLst>
            <a:gd name="adj" fmla="val 10000"/>
          </a:avLst>
        </a:prstGeom>
        <a:solidFill>
          <a:srgbClr val="DDDDDD">
            <a:hueOff val="0"/>
            <a:satOff val="0"/>
            <a:lumOff val="0"/>
            <a:alphaOff val="0"/>
          </a:srgbClr>
        </a:solidFill>
        <a:ln w="22225" cap="rnd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68580" rIns="91440" bIns="6858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kern="1200" dirty="0">
              <a:solidFill>
                <a:srgbClr val="000000"/>
              </a:solidFill>
              <a:latin typeface="Trebuchet MS" panose="020B0603020202020204" pitchFamily="34" charset="0"/>
              <a:ea typeface="+mn-ea"/>
              <a:cs typeface="+mn-cs"/>
            </a:rPr>
            <a:t>173</a:t>
          </a:r>
        </a:p>
      </dsp:txBody>
      <dsp:txXfrm>
        <a:off x="2060772" y="1100435"/>
        <a:ext cx="1318348" cy="1010469"/>
      </dsp:txXfrm>
    </dsp:sp>
    <dsp:sp modelId="{F8231BFE-9921-4655-BE9D-4890B6F9CC53}">
      <dsp:nvSpPr>
        <dsp:cNvPr id="0" name=""/>
        <dsp:cNvSpPr/>
      </dsp:nvSpPr>
      <dsp:spPr>
        <a:xfrm>
          <a:off x="2029335" y="2307471"/>
          <a:ext cx="1381222" cy="1073343"/>
        </a:xfrm>
        <a:prstGeom prst="roundRect">
          <a:avLst>
            <a:gd name="adj" fmla="val 10000"/>
          </a:avLst>
        </a:prstGeom>
        <a:solidFill>
          <a:srgbClr val="DDDDDD">
            <a:hueOff val="0"/>
            <a:satOff val="0"/>
            <a:lumOff val="0"/>
            <a:alphaOff val="0"/>
          </a:srgbClr>
        </a:solidFill>
        <a:ln w="22225" cap="rnd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68580" rIns="91440" bIns="6858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kern="1200" dirty="0">
              <a:solidFill>
                <a:srgbClr val="000000"/>
              </a:solidFill>
              <a:latin typeface="Trebuchet MS" panose="020B0603020202020204" pitchFamily="34" charset="0"/>
              <a:ea typeface="+mn-ea"/>
              <a:cs typeface="+mn-cs"/>
            </a:rPr>
            <a:t>11</a:t>
          </a:r>
        </a:p>
      </dsp:txBody>
      <dsp:txXfrm>
        <a:off x="2060772" y="2338908"/>
        <a:ext cx="1318348" cy="1010469"/>
      </dsp:txXfrm>
    </dsp:sp>
    <dsp:sp modelId="{F3332CB8-FBBC-45DA-9B5E-39D8EAB40818}">
      <dsp:nvSpPr>
        <dsp:cNvPr id="0" name=""/>
        <dsp:cNvSpPr/>
      </dsp:nvSpPr>
      <dsp:spPr>
        <a:xfrm>
          <a:off x="3712700" y="0"/>
          <a:ext cx="1726528" cy="3559851"/>
        </a:xfrm>
        <a:prstGeom prst="roundRect">
          <a:avLst>
            <a:gd name="adj" fmla="val 10000"/>
          </a:avLst>
        </a:prstGeom>
        <a:solidFill>
          <a:srgbClr val="DDDDD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>
              <a:solidFill>
                <a:srgbClr val="000000"/>
              </a:solidFill>
              <a:latin typeface="Trebuchet MS" panose="020B0603020202020204" pitchFamily="34" charset="0"/>
              <a:ea typeface="+mn-ea"/>
              <a:cs typeface="+mn-cs"/>
            </a:rPr>
            <a:t>ООО</a:t>
          </a:r>
        </a:p>
      </dsp:txBody>
      <dsp:txXfrm>
        <a:off x="3743979" y="31279"/>
        <a:ext cx="1663970" cy="1005397"/>
      </dsp:txXfrm>
    </dsp:sp>
    <dsp:sp modelId="{C315736D-7044-4DFF-AFFF-24664C8D00F7}">
      <dsp:nvSpPr>
        <dsp:cNvPr id="0" name=""/>
        <dsp:cNvSpPr/>
      </dsp:nvSpPr>
      <dsp:spPr>
        <a:xfrm>
          <a:off x="3885353" y="1068998"/>
          <a:ext cx="1381222" cy="1073343"/>
        </a:xfrm>
        <a:prstGeom prst="roundRect">
          <a:avLst>
            <a:gd name="adj" fmla="val 10000"/>
          </a:avLst>
        </a:prstGeom>
        <a:solidFill>
          <a:srgbClr val="DDDDDD">
            <a:hueOff val="0"/>
            <a:satOff val="0"/>
            <a:lumOff val="0"/>
            <a:alphaOff val="0"/>
          </a:srgbClr>
        </a:solidFill>
        <a:ln w="22225" cap="rnd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68580" rIns="91440" bIns="6858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kern="1200" dirty="0">
              <a:solidFill>
                <a:srgbClr val="000000"/>
              </a:solidFill>
              <a:latin typeface="Trebuchet MS" panose="020B0603020202020204" pitchFamily="34" charset="0"/>
              <a:ea typeface="+mn-ea"/>
              <a:cs typeface="+mn-cs"/>
            </a:rPr>
            <a:t>518</a:t>
          </a:r>
        </a:p>
      </dsp:txBody>
      <dsp:txXfrm>
        <a:off x="3916790" y="1100435"/>
        <a:ext cx="1318348" cy="1010469"/>
      </dsp:txXfrm>
    </dsp:sp>
    <dsp:sp modelId="{CCBB96F4-62C9-4113-ACB2-0EBC88EA760D}">
      <dsp:nvSpPr>
        <dsp:cNvPr id="0" name=""/>
        <dsp:cNvSpPr/>
      </dsp:nvSpPr>
      <dsp:spPr>
        <a:xfrm>
          <a:off x="3885353" y="2307471"/>
          <a:ext cx="1381222" cy="1073343"/>
        </a:xfrm>
        <a:prstGeom prst="roundRect">
          <a:avLst>
            <a:gd name="adj" fmla="val 10000"/>
          </a:avLst>
        </a:prstGeom>
        <a:solidFill>
          <a:srgbClr val="DDDDDD">
            <a:hueOff val="0"/>
            <a:satOff val="0"/>
            <a:lumOff val="0"/>
            <a:alphaOff val="0"/>
          </a:srgbClr>
        </a:solidFill>
        <a:ln w="22225" cap="rnd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68580" rIns="91440" bIns="6858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kern="1200" dirty="0">
              <a:solidFill>
                <a:srgbClr val="000000"/>
              </a:solidFill>
              <a:latin typeface="Trebuchet MS" panose="020B0603020202020204" pitchFamily="34" charset="0"/>
              <a:ea typeface="+mn-ea"/>
              <a:cs typeface="+mn-cs"/>
            </a:rPr>
            <a:t>19</a:t>
          </a:r>
        </a:p>
      </dsp:txBody>
      <dsp:txXfrm>
        <a:off x="3916790" y="2338908"/>
        <a:ext cx="1318348" cy="101046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806DE6-C826-4044-9718-C3761B7CC254}">
      <dsp:nvSpPr>
        <dsp:cNvPr id="0" name=""/>
        <dsp:cNvSpPr/>
      </dsp:nvSpPr>
      <dsp:spPr>
        <a:xfrm>
          <a:off x="2434" y="0"/>
          <a:ext cx="2341919" cy="3816423"/>
        </a:xfrm>
        <a:prstGeom prst="roundRect">
          <a:avLst>
            <a:gd name="adj" fmla="val 10000"/>
          </a:avLst>
        </a:prstGeom>
        <a:solidFill>
          <a:srgbClr val="DDDDD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>
              <a:solidFill>
                <a:srgbClr val="000000"/>
              </a:solidFill>
              <a:latin typeface="Trebuchet MS" panose="020B0603020202020204" pitchFamily="34" charset="0"/>
              <a:ea typeface="+mn-ea"/>
              <a:cs typeface="+mn-cs"/>
            </a:rPr>
            <a:t>НОО</a:t>
          </a:r>
          <a:br>
            <a:rPr lang="ru-RU" sz="2800" kern="1200" dirty="0">
              <a:solidFill>
                <a:srgbClr val="000000"/>
              </a:solidFill>
              <a:latin typeface="Trebuchet MS" panose="020B0603020202020204" pitchFamily="34" charset="0"/>
              <a:ea typeface="+mn-ea"/>
              <a:cs typeface="+mn-cs"/>
            </a:rPr>
          </a:br>
          <a:r>
            <a:rPr lang="ru-RU" sz="1600" kern="1200" dirty="0">
              <a:solidFill>
                <a:srgbClr val="000000"/>
              </a:solidFill>
              <a:latin typeface="Trebuchet MS" panose="020B0603020202020204" pitchFamily="34" charset="0"/>
              <a:ea typeface="+mn-ea"/>
              <a:cs typeface="+mn-cs"/>
            </a:rPr>
            <a:t>чел.</a:t>
          </a:r>
          <a:endParaRPr lang="ru-RU" sz="2800" kern="1200" dirty="0">
            <a:solidFill>
              <a:srgbClr val="000000"/>
            </a:solidFill>
            <a:latin typeface="Trebuchet MS" panose="020B0603020202020204" pitchFamily="34" charset="0"/>
            <a:ea typeface="+mn-ea"/>
            <a:cs typeface="+mn-cs"/>
          </a:endParaRPr>
        </a:p>
      </dsp:txBody>
      <dsp:txXfrm>
        <a:off x="35968" y="33534"/>
        <a:ext cx="2274851" cy="1077858"/>
      </dsp:txXfrm>
    </dsp:sp>
    <dsp:sp modelId="{A3EFF3D9-F52F-474B-B3C7-E33BA3D6C0A8}">
      <dsp:nvSpPr>
        <dsp:cNvPr id="0" name=""/>
        <dsp:cNvSpPr/>
      </dsp:nvSpPr>
      <dsp:spPr>
        <a:xfrm>
          <a:off x="236626" y="1145253"/>
          <a:ext cx="1873535" cy="749774"/>
        </a:xfrm>
        <a:prstGeom prst="roundRect">
          <a:avLst>
            <a:gd name="adj" fmla="val 10000"/>
          </a:avLst>
        </a:prstGeom>
        <a:solidFill>
          <a:srgbClr val="DDDDDD">
            <a:hueOff val="0"/>
            <a:satOff val="0"/>
            <a:lumOff val="0"/>
            <a:alphaOff val="0"/>
          </a:srgbClr>
        </a:solidFill>
        <a:ln w="22225" cap="rnd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rgbClr val="000000"/>
              </a:solidFill>
              <a:latin typeface="Trebuchet MS" panose="020B0603020202020204" pitchFamily="34" charset="0"/>
              <a:ea typeface="+mn-ea"/>
              <a:cs typeface="+mn-cs"/>
            </a:rPr>
            <a:t>173</a:t>
          </a:r>
        </a:p>
      </dsp:txBody>
      <dsp:txXfrm>
        <a:off x="258586" y="1167213"/>
        <a:ext cx="1829615" cy="705854"/>
      </dsp:txXfrm>
    </dsp:sp>
    <dsp:sp modelId="{1990B2F0-D5C4-46B9-9B37-49681E850999}">
      <dsp:nvSpPr>
        <dsp:cNvPr id="0" name=""/>
        <dsp:cNvSpPr/>
      </dsp:nvSpPr>
      <dsp:spPr>
        <a:xfrm>
          <a:off x="236626" y="2010377"/>
          <a:ext cx="1873535" cy="749774"/>
        </a:xfrm>
        <a:prstGeom prst="roundRect">
          <a:avLst>
            <a:gd name="adj" fmla="val 10000"/>
          </a:avLst>
        </a:prstGeom>
        <a:solidFill>
          <a:srgbClr val="DDDDDD">
            <a:hueOff val="0"/>
            <a:satOff val="0"/>
            <a:lumOff val="0"/>
            <a:alphaOff val="0"/>
          </a:srgbClr>
        </a:solidFill>
        <a:ln w="22225" cap="rnd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rgbClr val="000000"/>
              </a:solidFill>
              <a:latin typeface="Trebuchet MS" panose="020B0603020202020204" pitchFamily="34" charset="0"/>
              <a:ea typeface="+mn-ea"/>
              <a:cs typeface="+mn-cs"/>
            </a:rPr>
            <a:t>45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rgbClr val="000000"/>
              </a:solidFill>
              <a:latin typeface="Trebuchet MS" panose="020B0603020202020204" pitchFamily="34" charset="0"/>
              <a:ea typeface="+mn-ea"/>
              <a:cs typeface="+mn-cs"/>
            </a:rPr>
            <a:t>24 заполнили</a:t>
          </a:r>
        </a:p>
      </dsp:txBody>
      <dsp:txXfrm>
        <a:off x="258586" y="2032337"/>
        <a:ext cx="1829615" cy="705854"/>
      </dsp:txXfrm>
    </dsp:sp>
    <dsp:sp modelId="{F8231BFE-9921-4655-BE9D-4890B6F9CC53}">
      <dsp:nvSpPr>
        <dsp:cNvPr id="0" name=""/>
        <dsp:cNvSpPr/>
      </dsp:nvSpPr>
      <dsp:spPr>
        <a:xfrm>
          <a:off x="236626" y="2875501"/>
          <a:ext cx="1873535" cy="749774"/>
        </a:xfrm>
        <a:prstGeom prst="roundRect">
          <a:avLst>
            <a:gd name="adj" fmla="val 10000"/>
          </a:avLst>
        </a:prstGeom>
        <a:solidFill>
          <a:srgbClr val="DDDDDD">
            <a:hueOff val="0"/>
            <a:satOff val="0"/>
            <a:lumOff val="0"/>
            <a:alphaOff val="0"/>
          </a:srgbClr>
        </a:solidFill>
        <a:ln w="22225" cap="rnd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rgbClr val="000000"/>
              </a:solidFill>
              <a:latin typeface="Trebuchet MS" panose="020B0603020202020204" pitchFamily="34" charset="0"/>
              <a:ea typeface="+mn-ea"/>
              <a:cs typeface="+mn-cs"/>
            </a:rPr>
            <a:t>128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rgbClr val="000000"/>
              </a:solidFill>
              <a:latin typeface="Trebuchet MS" panose="020B0603020202020204" pitchFamily="34" charset="0"/>
              <a:ea typeface="+mn-ea"/>
              <a:cs typeface="+mn-cs"/>
            </a:rPr>
            <a:t>22 заполнили</a:t>
          </a:r>
        </a:p>
      </dsp:txBody>
      <dsp:txXfrm>
        <a:off x="258586" y="2897461"/>
        <a:ext cx="1829615" cy="705854"/>
      </dsp:txXfrm>
    </dsp:sp>
    <dsp:sp modelId="{F3332CB8-FBBC-45DA-9B5E-39D8EAB40818}">
      <dsp:nvSpPr>
        <dsp:cNvPr id="0" name=""/>
        <dsp:cNvSpPr/>
      </dsp:nvSpPr>
      <dsp:spPr>
        <a:xfrm>
          <a:off x="2519997" y="0"/>
          <a:ext cx="2341919" cy="3816423"/>
        </a:xfrm>
        <a:prstGeom prst="roundRect">
          <a:avLst>
            <a:gd name="adj" fmla="val 10000"/>
          </a:avLst>
        </a:prstGeom>
        <a:solidFill>
          <a:srgbClr val="DDDDDD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>
              <a:solidFill>
                <a:srgbClr val="000000"/>
              </a:solidFill>
              <a:latin typeface="Trebuchet MS" panose="020B0603020202020204" pitchFamily="34" charset="0"/>
              <a:ea typeface="+mn-ea"/>
              <a:cs typeface="+mn-cs"/>
            </a:rPr>
            <a:t>ООО</a:t>
          </a:r>
          <a:br>
            <a:rPr lang="ru-RU" sz="2800" kern="1200" dirty="0">
              <a:solidFill>
                <a:srgbClr val="000000"/>
              </a:solidFill>
              <a:latin typeface="Trebuchet MS" panose="020B0603020202020204" pitchFamily="34" charset="0"/>
              <a:ea typeface="+mn-ea"/>
              <a:cs typeface="+mn-cs"/>
            </a:rPr>
          </a:br>
          <a:r>
            <a:rPr lang="ru-RU" sz="1600" kern="1200" dirty="0">
              <a:solidFill>
                <a:srgbClr val="000000"/>
              </a:solidFill>
              <a:latin typeface="Trebuchet MS" panose="020B0603020202020204" pitchFamily="34" charset="0"/>
              <a:ea typeface="+mn-ea"/>
              <a:cs typeface="+mn-cs"/>
            </a:rPr>
            <a:t>чел.</a:t>
          </a:r>
          <a:endParaRPr lang="ru-RU" sz="2800" kern="1200" dirty="0">
            <a:solidFill>
              <a:srgbClr val="000000"/>
            </a:solidFill>
            <a:latin typeface="Trebuchet MS" panose="020B0603020202020204" pitchFamily="34" charset="0"/>
            <a:ea typeface="+mn-ea"/>
            <a:cs typeface="+mn-cs"/>
          </a:endParaRPr>
        </a:p>
      </dsp:txBody>
      <dsp:txXfrm>
        <a:off x="2553531" y="33534"/>
        <a:ext cx="2274851" cy="1077858"/>
      </dsp:txXfrm>
    </dsp:sp>
    <dsp:sp modelId="{8AC59C62-C456-48A9-AC5E-BD5AE028622A}">
      <dsp:nvSpPr>
        <dsp:cNvPr id="0" name=""/>
        <dsp:cNvSpPr/>
      </dsp:nvSpPr>
      <dsp:spPr>
        <a:xfrm>
          <a:off x="2754189" y="1145253"/>
          <a:ext cx="1873535" cy="749774"/>
        </a:xfrm>
        <a:prstGeom prst="roundRect">
          <a:avLst>
            <a:gd name="adj" fmla="val 10000"/>
          </a:avLst>
        </a:prstGeom>
        <a:solidFill>
          <a:srgbClr val="DDDDDD">
            <a:hueOff val="0"/>
            <a:satOff val="0"/>
            <a:lumOff val="0"/>
            <a:alphaOff val="0"/>
          </a:srgbClr>
        </a:solidFill>
        <a:ln w="22225" cap="rnd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rgbClr val="000000"/>
              </a:solidFill>
              <a:latin typeface="Trebuchet MS" panose="020B0603020202020204" pitchFamily="34" charset="0"/>
              <a:ea typeface="+mn-ea"/>
              <a:cs typeface="+mn-cs"/>
            </a:rPr>
            <a:t>518</a:t>
          </a:r>
        </a:p>
      </dsp:txBody>
      <dsp:txXfrm>
        <a:off x="2776149" y="1167213"/>
        <a:ext cx="1829615" cy="705854"/>
      </dsp:txXfrm>
    </dsp:sp>
    <dsp:sp modelId="{C315736D-7044-4DFF-AFFF-24664C8D00F7}">
      <dsp:nvSpPr>
        <dsp:cNvPr id="0" name=""/>
        <dsp:cNvSpPr/>
      </dsp:nvSpPr>
      <dsp:spPr>
        <a:xfrm>
          <a:off x="2754189" y="2010377"/>
          <a:ext cx="1873535" cy="749774"/>
        </a:xfrm>
        <a:prstGeom prst="roundRect">
          <a:avLst>
            <a:gd name="adj" fmla="val 10000"/>
          </a:avLst>
        </a:prstGeom>
        <a:solidFill>
          <a:srgbClr val="DDDDDD">
            <a:hueOff val="0"/>
            <a:satOff val="0"/>
            <a:lumOff val="0"/>
            <a:alphaOff val="0"/>
          </a:srgbClr>
        </a:solidFill>
        <a:ln w="22225" cap="rnd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rgbClr val="000000"/>
              </a:solidFill>
              <a:latin typeface="Trebuchet MS" panose="020B0603020202020204" pitchFamily="34" charset="0"/>
              <a:ea typeface="+mn-ea"/>
              <a:cs typeface="+mn-cs"/>
            </a:rPr>
            <a:t>126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rgbClr val="000000"/>
              </a:solidFill>
              <a:latin typeface="Trebuchet MS" panose="020B0603020202020204" pitchFamily="34" charset="0"/>
              <a:ea typeface="+mn-ea"/>
              <a:cs typeface="+mn-cs"/>
            </a:rPr>
            <a:t>62 заполнили</a:t>
          </a:r>
        </a:p>
      </dsp:txBody>
      <dsp:txXfrm>
        <a:off x="2776149" y="2032337"/>
        <a:ext cx="1829615" cy="705854"/>
      </dsp:txXfrm>
    </dsp:sp>
    <dsp:sp modelId="{CCBB96F4-62C9-4113-ACB2-0EBC88EA760D}">
      <dsp:nvSpPr>
        <dsp:cNvPr id="0" name=""/>
        <dsp:cNvSpPr/>
      </dsp:nvSpPr>
      <dsp:spPr>
        <a:xfrm>
          <a:off x="2754189" y="2875501"/>
          <a:ext cx="1873535" cy="749774"/>
        </a:xfrm>
        <a:prstGeom prst="roundRect">
          <a:avLst>
            <a:gd name="adj" fmla="val 10000"/>
          </a:avLst>
        </a:prstGeom>
        <a:solidFill>
          <a:srgbClr val="DDDDDD">
            <a:hueOff val="0"/>
            <a:satOff val="0"/>
            <a:lumOff val="0"/>
            <a:alphaOff val="0"/>
          </a:srgbClr>
        </a:solidFill>
        <a:ln w="22225" cap="rnd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rgbClr val="000000"/>
              </a:solidFill>
              <a:latin typeface="Trebuchet MS" panose="020B0603020202020204" pitchFamily="34" charset="0"/>
              <a:ea typeface="+mn-ea"/>
              <a:cs typeface="+mn-cs"/>
            </a:rPr>
            <a:t>392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rgbClr val="000000"/>
              </a:solidFill>
              <a:latin typeface="Trebuchet MS" panose="020B0603020202020204" pitchFamily="34" charset="0"/>
              <a:ea typeface="+mn-ea"/>
              <a:cs typeface="+mn-cs"/>
            </a:rPr>
            <a:t>84 заполнили</a:t>
          </a:r>
        </a:p>
      </dsp:txBody>
      <dsp:txXfrm>
        <a:off x="2776149" y="2897461"/>
        <a:ext cx="1829615" cy="70585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BDB5F7-5776-4547-B898-81351D69681C}">
      <dsp:nvSpPr>
        <dsp:cNvPr id="0" name=""/>
        <dsp:cNvSpPr/>
      </dsp:nvSpPr>
      <dsp:spPr>
        <a:xfrm rot="5400000">
          <a:off x="942577" y="1267024"/>
          <a:ext cx="1017516" cy="1183210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rgbClr val="206A75"/>
        </a:solidFill>
        <a:ln w="25400" cap="flat" cmpd="sng" algn="ctr">
          <a:noFill/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</dsp:sp>
    <dsp:sp modelId="{626259F6-FE28-4B19-8A2D-F82E14370887}">
      <dsp:nvSpPr>
        <dsp:cNvPr id="0" name=""/>
        <dsp:cNvSpPr/>
      </dsp:nvSpPr>
      <dsp:spPr>
        <a:xfrm>
          <a:off x="113" y="221280"/>
          <a:ext cx="2031956" cy="1148808"/>
        </a:xfrm>
        <a:prstGeom prst="roundRect">
          <a:avLst>
            <a:gd name="adj" fmla="val 16670"/>
          </a:avLst>
        </a:prstGeom>
        <a:solidFill>
          <a:srgbClr val="DDDDDD">
            <a:hueOff val="0"/>
            <a:satOff val="0"/>
            <a:lumOff val="0"/>
            <a:alphaOff val="0"/>
          </a:srgbClr>
        </a:solidFill>
        <a:ln w="22225" cap="rnd" cmpd="sng" algn="ctr">
          <a:solidFill>
            <a:srgbClr val="206A7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700" b="0" kern="1200" dirty="0">
              <a:solidFill>
                <a:schemeClr val="tx1"/>
              </a:solidFill>
              <a:latin typeface="Trebuchet MS" panose="020B0603020202020204" pitchFamily="34" charset="0"/>
              <a:ea typeface="+mn-ea"/>
              <a:cs typeface="+mn-cs"/>
            </a:rPr>
            <a:t>ИРО РТ</a:t>
          </a:r>
        </a:p>
      </dsp:txBody>
      <dsp:txXfrm>
        <a:off x="56203" y="277370"/>
        <a:ext cx="1919776" cy="1036628"/>
      </dsp:txXfrm>
    </dsp:sp>
    <dsp:sp modelId="{EC442650-57FC-4DFB-B4C7-9E5CF453E357}">
      <dsp:nvSpPr>
        <dsp:cNvPr id="0" name=""/>
        <dsp:cNvSpPr/>
      </dsp:nvSpPr>
      <dsp:spPr>
        <a:xfrm>
          <a:off x="2079501" y="475685"/>
          <a:ext cx="3385860" cy="5769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rgbClr val="808080">
                <a:lumMod val="50000"/>
              </a:srgbClr>
            </a:buClr>
            <a:buFont typeface="Wingdings" panose="05000000000000000000" pitchFamily="2" charset="2"/>
            <a:buChar char="§"/>
          </a:pPr>
          <a:r>
            <a:rPr lang="ru-RU" sz="1600" kern="1200" dirty="0">
              <a:solidFill>
                <a:schemeClr val="tx1"/>
              </a:solidFill>
              <a:latin typeface="Trebuchet MS" panose="020B0603020202020204" pitchFamily="34" charset="0"/>
              <a:ea typeface="+mn-ea"/>
              <a:cs typeface="+mn-cs"/>
            </a:rPr>
            <a:t>ноябрь-декабрь 2021 г.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rgbClr val="808080">
                <a:lumMod val="50000"/>
              </a:srgbClr>
            </a:buClr>
            <a:buFont typeface="Wingdings" panose="05000000000000000000" pitchFamily="2" charset="2"/>
            <a:buChar char="§"/>
          </a:pPr>
          <a:r>
            <a:rPr lang="ru-RU" sz="1600" kern="1200" dirty="0">
              <a:solidFill>
                <a:schemeClr val="tx1"/>
              </a:solidFill>
              <a:latin typeface="Trebuchet MS" panose="020B0603020202020204" pitchFamily="34" charset="0"/>
              <a:ea typeface="+mn-ea"/>
              <a:cs typeface="+mn-cs"/>
            </a:rPr>
            <a:t>Академия </a:t>
          </a:r>
          <a:r>
            <a:rPr lang="ru-RU" sz="1600" kern="1200" dirty="0" err="1">
              <a:solidFill>
                <a:schemeClr val="tx1"/>
              </a:solidFill>
              <a:latin typeface="Trebuchet MS" panose="020B0603020202020204" pitchFamily="34" charset="0"/>
              <a:ea typeface="+mn-ea"/>
              <a:cs typeface="+mn-cs"/>
            </a:rPr>
            <a:t>Минпросвещения</a:t>
          </a:r>
          <a:endParaRPr lang="ru-RU" sz="1600" kern="1200" dirty="0">
            <a:solidFill>
              <a:schemeClr val="tx1"/>
            </a:solidFill>
            <a:latin typeface="Trebuchet MS" panose="020B0603020202020204" pitchFamily="34" charset="0"/>
            <a:ea typeface="+mn-ea"/>
            <a:cs typeface="+mn-cs"/>
          </a:endParaRPr>
        </a:p>
      </dsp:txBody>
      <dsp:txXfrm>
        <a:off x="2079501" y="475685"/>
        <a:ext cx="3385860" cy="576945"/>
      </dsp:txXfrm>
    </dsp:sp>
    <dsp:sp modelId="{57B10B28-D5A4-41DE-81BD-51B8559D56C3}">
      <dsp:nvSpPr>
        <dsp:cNvPr id="0" name=""/>
        <dsp:cNvSpPr/>
      </dsp:nvSpPr>
      <dsp:spPr>
        <a:xfrm rot="5400000">
          <a:off x="2502474" y="2525438"/>
          <a:ext cx="827877" cy="1233038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rgbClr val="206A75"/>
        </a:solidFill>
        <a:ln w="25400" cap="flat" cmpd="sng" algn="ctr">
          <a:noFill/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</dsp:sp>
    <dsp:sp modelId="{29464759-4688-426C-8E0E-9D017A4EE42B}">
      <dsp:nvSpPr>
        <dsp:cNvPr id="0" name=""/>
        <dsp:cNvSpPr/>
      </dsp:nvSpPr>
      <dsp:spPr>
        <a:xfrm>
          <a:off x="2142743" y="1587484"/>
          <a:ext cx="2031956" cy="1126720"/>
        </a:xfrm>
        <a:prstGeom prst="roundRect">
          <a:avLst>
            <a:gd name="adj" fmla="val 16670"/>
          </a:avLst>
        </a:prstGeom>
        <a:solidFill>
          <a:srgbClr val="DDDDDD">
            <a:hueOff val="0"/>
            <a:satOff val="0"/>
            <a:lumOff val="0"/>
            <a:alphaOff val="0"/>
          </a:srgbClr>
        </a:solidFill>
        <a:ln w="22225" cap="rnd" cmpd="sng" algn="ctr">
          <a:solidFill>
            <a:srgbClr val="206A7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0" kern="1200" dirty="0">
              <a:solidFill>
                <a:schemeClr val="tx1"/>
              </a:solidFill>
              <a:latin typeface="Trebuchet MS" panose="020B0603020202020204" pitchFamily="34" charset="0"/>
              <a:ea typeface="+mn-ea"/>
              <a:cs typeface="+mn-cs"/>
            </a:rPr>
            <a:t>методисты</a:t>
          </a:r>
        </a:p>
      </dsp:txBody>
      <dsp:txXfrm>
        <a:off x="2197755" y="1642496"/>
        <a:ext cx="1921932" cy="1016696"/>
      </dsp:txXfrm>
    </dsp:sp>
    <dsp:sp modelId="{F99481A8-F78F-499B-92AD-8B500EFDB3A2}">
      <dsp:nvSpPr>
        <dsp:cNvPr id="0" name=""/>
        <dsp:cNvSpPr/>
      </dsp:nvSpPr>
      <dsp:spPr>
        <a:xfrm>
          <a:off x="4266045" y="1718244"/>
          <a:ext cx="3872472" cy="5683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rgbClr val="808080">
                <a:lumMod val="75000"/>
              </a:srgbClr>
            </a:buClr>
            <a:buFont typeface="Wingdings" panose="05000000000000000000" pitchFamily="2" charset="2"/>
            <a:buChar char="§"/>
          </a:pPr>
          <a:r>
            <a:rPr lang="ru-RU" sz="1600" kern="1200" dirty="0">
              <a:solidFill>
                <a:schemeClr val="tx1"/>
              </a:solidFill>
              <a:latin typeface="Trebuchet MS" panose="020B0603020202020204" pitchFamily="34" charset="0"/>
              <a:ea typeface="+mn-ea"/>
              <a:cs typeface="+mn-cs"/>
            </a:rPr>
            <a:t>январь-март 2022 г.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rgbClr val="808080">
                <a:lumMod val="75000"/>
              </a:srgbClr>
            </a:buClr>
            <a:buFont typeface="Wingdings" panose="05000000000000000000" pitchFamily="2" charset="2"/>
            <a:buChar char="§"/>
          </a:pPr>
          <a:r>
            <a:rPr lang="ru-RU" sz="1600" kern="1200" dirty="0">
              <a:solidFill>
                <a:schemeClr val="tx1"/>
              </a:solidFill>
              <a:latin typeface="Trebuchet MS" panose="020B0603020202020204" pitchFamily="34" charset="0"/>
              <a:ea typeface="+mn-ea"/>
              <a:cs typeface="+mn-cs"/>
            </a:rPr>
            <a:t>Академия </a:t>
          </a:r>
          <a:r>
            <a:rPr lang="ru-RU" sz="1600" kern="1200" dirty="0" err="1">
              <a:solidFill>
                <a:schemeClr val="tx1"/>
              </a:solidFill>
              <a:latin typeface="Trebuchet MS" panose="020B0603020202020204" pitchFamily="34" charset="0"/>
              <a:ea typeface="+mn-ea"/>
              <a:cs typeface="+mn-cs"/>
            </a:rPr>
            <a:t>Минпросвещения</a:t>
          </a:r>
          <a:r>
            <a:rPr lang="ru-RU" sz="1600" kern="1200" dirty="0">
              <a:solidFill>
                <a:schemeClr val="tx1"/>
              </a:solidFill>
              <a:latin typeface="Trebuchet MS" panose="020B0603020202020204" pitchFamily="34" charset="0"/>
              <a:ea typeface="+mn-ea"/>
              <a:cs typeface="+mn-cs"/>
            </a:rPr>
            <a:t>, ИРО РТ</a:t>
          </a:r>
        </a:p>
      </dsp:txBody>
      <dsp:txXfrm>
        <a:off x="4266045" y="1718244"/>
        <a:ext cx="3872472" cy="568323"/>
      </dsp:txXfrm>
    </dsp:sp>
    <dsp:sp modelId="{AA852372-5BD9-4367-B344-C6F9530F23F8}">
      <dsp:nvSpPr>
        <dsp:cNvPr id="0" name=""/>
        <dsp:cNvSpPr/>
      </dsp:nvSpPr>
      <dsp:spPr>
        <a:xfrm>
          <a:off x="3781143" y="2877407"/>
          <a:ext cx="2031956" cy="1035351"/>
        </a:xfrm>
        <a:prstGeom prst="roundRect">
          <a:avLst>
            <a:gd name="adj" fmla="val 16670"/>
          </a:avLst>
        </a:prstGeom>
        <a:solidFill>
          <a:srgbClr val="DDDDDD">
            <a:hueOff val="0"/>
            <a:satOff val="0"/>
            <a:lumOff val="0"/>
            <a:alphaOff val="0"/>
          </a:srgbClr>
        </a:solidFill>
        <a:ln w="22225" cap="rnd" cmpd="sng" algn="ctr">
          <a:solidFill>
            <a:srgbClr val="206A7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0" kern="1200" dirty="0">
              <a:solidFill>
                <a:schemeClr val="tx1"/>
              </a:solidFill>
              <a:latin typeface="Trebuchet MS" panose="020B0603020202020204" pitchFamily="34" charset="0"/>
              <a:ea typeface="+mn-ea"/>
              <a:cs typeface="+mn-cs"/>
            </a:rPr>
            <a:t>учителя</a:t>
          </a:r>
        </a:p>
      </dsp:txBody>
      <dsp:txXfrm>
        <a:off x="3831694" y="2927958"/>
        <a:ext cx="1930854" cy="934249"/>
      </dsp:txXfrm>
    </dsp:sp>
    <dsp:sp modelId="{772B179C-D1FB-40AD-B8C6-B34F365B4869}">
      <dsp:nvSpPr>
        <dsp:cNvPr id="0" name=""/>
        <dsp:cNvSpPr/>
      </dsp:nvSpPr>
      <dsp:spPr>
        <a:xfrm>
          <a:off x="5768539" y="3052702"/>
          <a:ext cx="2575658" cy="5772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rgbClr val="808080">
                <a:lumMod val="75000"/>
              </a:srgbClr>
            </a:buClr>
            <a:buFont typeface="Wingdings" panose="05000000000000000000" pitchFamily="2" charset="2"/>
            <a:buChar char="§"/>
          </a:pPr>
          <a:r>
            <a:rPr lang="ru-RU" sz="1600" kern="1200" dirty="0">
              <a:solidFill>
                <a:schemeClr val="tx1"/>
              </a:solidFill>
              <a:latin typeface="Trebuchet MS" panose="020B0603020202020204" pitchFamily="34" charset="0"/>
              <a:ea typeface="+mn-ea"/>
              <a:cs typeface="+mn-cs"/>
            </a:rPr>
            <a:t>февраль-август 2022 г.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rgbClr val="808080">
                <a:lumMod val="75000"/>
              </a:srgbClr>
            </a:buClr>
            <a:buFont typeface="Wingdings" panose="05000000000000000000" pitchFamily="2" charset="2"/>
            <a:buChar char="§"/>
          </a:pPr>
          <a:r>
            <a:rPr lang="ru-RU" sz="1600" kern="1200" dirty="0">
              <a:solidFill>
                <a:schemeClr val="tx1"/>
              </a:solidFill>
              <a:latin typeface="Trebuchet MS" panose="020B0603020202020204" pitchFamily="34" charset="0"/>
              <a:ea typeface="+mn-ea"/>
              <a:cs typeface="+mn-cs"/>
            </a:rPr>
            <a:t>ИРО РТ</a:t>
          </a:r>
        </a:p>
      </dsp:txBody>
      <dsp:txXfrm>
        <a:off x="5768539" y="3052702"/>
        <a:ext cx="2575658" cy="57727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9F757D-C3C9-44EF-889C-BC92C7E7AD0C}">
      <dsp:nvSpPr>
        <dsp:cNvPr id="0" name=""/>
        <dsp:cNvSpPr/>
      </dsp:nvSpPr>
      <dsp:spPr>
        <a:xfrm>
          <a:off x="6610" y="40377"/>
          <a:ext cx="1110906" cy="2548659"/>
        </a:xfrm>
        <a:prstGeom prst="roundRect">
          <a:avLst>
            <a:gd name="adj" fmla="val 10000"/>
          </a:avLst>
        </a:prstGeom>
        <a:solidFill>
          <a:schemeClr val="bg1">
            <a:lumMod val="95000"/>
          </a:schemeClr>
        </a:solidFill>
        <a:ln w="22225" cap="rnd" cmpd="sng" algn="ctr">
          <a:solidFill>
            <a:srgbClr val="25657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0" kern="1200" dirty="0">
              <a:solidFill>
                <a:srgbClr val="5F5F5F">
                  <a:lumMod val="75000"/>
                </a:srgbClr>
              </a:solidFill>
              <a:latin typeface="Corbel" panose="020B0503020204020204" pitchFamily="34" charset="0"/>
              <a:ea typeface="+mn-ea"/>
              <a:cs typeface="+mn-cs"/>
            </a:rPr>
            <a:t>учитель и обучающийся</a:t>
          </a:r>
        </a:p>
      </dsp:txBody>
      <dsp:txXfrm>
        <a:off x="39147" y="72914"/>
        <a:ext cx="1045832" cy="2483585"/>
      </dsp:txXfrm>
    </dsp:sp>
    <dsp:sp modelId="{7DD97A1B-EFDC-4F07-8775-5642193D923F}">
      <dsp:nvSpPr>
        <dsp:cNvPr id="0" name=""/>
        <dsp:cNvSpPr/>
      </dsp:nvSpPr>
      <dsp:spPr>
        <a:xfrm>
          <a:off x="1155354" y="1207195"/>
          <a:ext cx="178108" cy="229903"/>
        </a:xfrm>
        <a:prstGeom prst="leftArrow">
          <a:avLst/>
        </a:prstGeom>
        <a:solidFill>
          <a:srgbClr val="008080">
            <a:lumMod val="7500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100" kern="1200">
            <a:solidFill>
              <a:srgbClr val="5F5F5F">
                <a:lumMod val="75000"/>
              </a:srgbClr>
            </a:solidFill>
            <a:latin typeface="Corbel" panose="020B0503020204020204" pitchFamily="34" charset="0"/>
            <a:ea typeface="+mn-ea"/>
            <a:cs typeface="+mn-cs"/>
          </a:endParaRPr>
        </a:p>
      </dsp:txBody>
      <dsp:txXfrm>
        <a:off x="1199881" y="1264671"/>
        <a:ext cx="133581" cy="114951"/>
      </dsp:txXfrm>
    </dsp:sp>
    <dsp:sp modelId="{9DBD8686-7F6C-4B04-A707-3694A5061E73}">
      <dsp:nvSpPr>
        <dsp:cNvPr id="0" name=""/>
        <dsp:cNvSpPr/>
      </dsp:nvSpPr>
      <dsp:spPr>
        <a:xfrm>
          <a:off x="1360255" y="0"/>
          <a:ext cx="942780" cy="2629415"/>
        </a:xfrm>
        <a:prstGeom prst="roundRect">
          <a:avLst>
            <a:gd name="adj" fmla="val 10000"/>
          </a:avLst>
        </a:prstGeom>
        <a:solidFill>
          <a:schemeClr val="bg1">
            <a:lumMod val="95000"/>
          </a:schemeClr>
        </a:solidFill>
        <a:ln w="22225" cap="rnd" cmpd="sng" algn="ctr">
          <a:solidFill>
            <a:srgbClr val="25657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0" kern="1200" dirty="0">
              <a:solidFill>
                <a:srgbClr val="5F5F5F">
                  <a:lumMod val="75000"/>
                </a:srgbClr>
              </a:solidFill>
              <a:latin typeface="Corbel" panose="020B0503020204020204" pitchFamily="34" charset="0"/>
              <a:ea typeface="+mn-ea"/>
              <a:cs typeface="+mn-cs"/>
            </a:rPr>
            <a:t>ФГОС-2021</a:t>
          </a:r>
        </a:p>
        <a:p>
          <a:pPr marL="0" lvl="0" indent="0" algn="ctr" defTabSz="533400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0" kern="1200" dirty="0">
              <a:solidFill>
                <a:srgbClr val="5F5F5F">
                  <a:lumMod val="75000"/>
                </a:srgbClr>
              </a:solidFill>
              <a:latin typeface="Corbel" panose="020B0503020204020204" pitchFamily="34" charset="0"/>
              <a:ea typeface="+mn-ea"/>
              <a:cs typeface="+mn-cs"/>
            </a:rPr>
            <a:t>Воспитание</a:t>
          </a:r>
        </a:p>
        <a:p>
          <a:pPr marL="0" lvl="0" indent="0" algn="ctr" defTabSz="533400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0" kern="1200" dirty="0">
              <a:solidFill>
                <a:srgbClr val="5F5F5F">
                  <a:lumMod val="75000"/>
                </a:srgbClr>
              </a:solidFill>
              <a:latin typeface="Corbel" panose="020B0503020204020204" pitchFamily="34" charset="0"/>
              <a:ea typeface="+mn-ea"/>
              <a:cs typeface="+mn-cs"/>
            </a:rPr>
            <a:t>Цифра</a:t>
          </a:r>
        </a:p>
        <a:p>
          <a:pPr marL="0" lvl="0" indent="0" algn="ctr" defTabSz="533400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0" kern="1200" dirty="0">
              <a:solidFill>
                <a:srgbClr val="5F5F5F">
                  <a:lumMod val="75000"/>
                </a:srgbClr>
              </a:solidFill>
              <a:latin typeface="Corbel" panose="020B0503020204020204" pitchFamily="34" charset="0"/>
              <a:ea typeface="+mn-ea"/>
              <a:cs typeface="+mn-cs"/>
            </a:rPr>
            <a:t>и др.</a:t>
          </a:r>
        </a:p>
      </dsp:txBody>
      <dsp:txXfrm>
        <a:off x="1387868" y="27613"/>
        <a:ext cx="887554" cy="2574189"/>
      </dsp:txXfrm>
    </dsp:sp>
    <dsp:sp modelId="{4393F77D-8F6C-4510-B6CF-A436AAF0FCE0}">
      <dsp:nvSpPr>
        <dsp:cNvPr id="0" name=""/>
        <dsp:cNvSpPr/>
      </dsp:nvSpPr>
      <dsp:spPr>
        <a:xfrm>
          <a:off x="2294732" y="1199755"/>
          <a:ext cx="414695" cy="229903"/>
        </a:xfrm>
        <a:prstGeom prst="leftRightArrow">
          <a:avLst/>
        </a:prstGeom>
        <a:solidFill>
          <a:srgbClr val="008080">
            <a:lumMod val="7500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100" kern="1200">
            <a:solidFill>
              <a:srgbClr val="5F5F5F">
                <a:lumMod val="75000"/>
              </a:srgbClr>
            </a:solidFill>
            <a:latin typeface="Corbel" panose="020B0503020204020204" pitchFamily="34" charset="0"/>
            <a:ea typeface="+mn-ea"/>
            <a:cs typeface="+mn-cs"/>
          </a:endParaRPr>
        </a:p>
      </dsp:txBody>
      <dsp:txXfrm>
        <a:off x="2352208" y="1257231"/>
        <a:ext cx="299743" cy="114951"/>
      </dsp:txXfrm>
    </dsp:sp>
    <dsp:sp modelId="{C65231A5-CE20-455C-8BDE-829376889099}">
      <dsp:nvSpPr>
        <dsp:cNvPr id="0" name=""/>
        <dsp:cNvSpPr/>
      </dsp:nvSpPr>
      <dsp:spPr>
        <a:xfrm>
          <a:off x="2706322" y="40377"/>
          <a:ext cx="1251463" cy="2548659"/>
        </a:xfrm>
        <a:prstGeom prst="roundRect">
          <a:avLst>
            <a:gd name="adj" fmla="val 10000"/>
          </a:avLst>
        </a:prstGeom>
        <a:solidFill>
          <a:schemeClr val="bg1">
            <a:lumMod val="95000"/>
          </a:schemeClr>
        </a:solidFill>
        <a:ln w="22225" cap="rnd" cmpd="sng" algn="ctr">
          <a:solidFill>
            <a:srgbClr val="25657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0" kern="1200" dirty="0">
              <a:solidFill>
                <a:srgbClr val="5F5F5F">
                  <a:lumMod val="75000"/>
                </a:srgbClr>
              </a:solidFill>
              <a:latin typeface="Corbel" panose="020B0503020204020204" pitchFamily="34" charset="0"/>
              <a:ea typeface="+mn-ea"/>
              <a:cs typeface="+mn-cs"/>
            </a:rPr>
            <a:t>муниципальные методисты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200" b="0" kern="1200" dirty="0">
            <a:solidFill>
              <a:srgbClr val="5F5F5F">
                <a:lumMod val="75000"/>
              </a:srgbClr>
            </a:solidFill>
            <a:latin typeface="Corbel" panose="020B0503020204020204" pitchFamily="34" charset="0"/>
            <a:ea typeface="+mn-ea"/>
            <a:cs typeface="+mn-cs"/>
          </a:endParaRPr>
        </a:p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0" kern="1200" dirty="0">
              <a:solidFill>
                <a:srgbClr val="5F5F5F">
                  <a:lumMod val="75000"/>
                </a:srgbClr>
              </a:solidFill>
              <a:latin typeface="Corbel" panose="020B0503020204020204" pitchFamily="34" charset="0"/>
              <a:ea typeface="+mn-ea"/>
              <a:cs typeface="+mn-cs"/>
            </a:rPr>
            <a:t>кластерный принцип </a:t>
          </a:r>
          <a:br>
            <a:rPr lang="ru-RU" sz="1200" b="0" kern="1200" dirty="0">
              <a:solidFill>
                <a:srgbClr val="5F5F5F">
                  <a:lumMod val="75000"/>
                </a:srgbClr>
              </a:solidFill>
              <a:latin typeface="Corbel" panose="020B0503020204020204" pitchFamily="34" charset="0"/>
              <a:ea typeface="+mn-ea"/>
              <a:cs typeface="+mn-cs"/>
            </a:rPr>
          </a:br>
          <a:r>
            <a:rPr lang="ru-RU" sz="1200" b="0" kern="1200" dirty="0">
              <a:solidFill>
                <a:srgbClr val="5F5F5F">
                  <a:lumMod val="75000"/>
                </a:srgbClr>
              </a:solidFill>
              <a:latin typeface="Corbel" panose="020B0503020204020204" pitchFamily="34" charset="0"/>
              <a:ea typeface="+mn-ea"/>
              <a:cs typeface="+mn-cs"/>
            </a:rPr>
            <a:t>(на основе  потребностей педагогов)</a:t>
          </a:r>
        </a:p>
      </dsp:txBody>
      <dsp:txXfrm>
        <a:off x="2742976" y="77031"/>
        <a:ext cx="1178155" cy="2475351"/>
      </dsp:txXfrm>
    </dsp:sp>
    <dsp:sp modelId="{E60CF231-CA96-4C39-AB28-40DFB670C9BD}">
      <dsp:nvSpPr>
        <dsp:cNvPr id="0" name=""/>
        <dsp:cNvSpPr/>
      </dsp:nvSpPr>
      <dsp:spPr>
        <a:xfrm>
          <a:off x="3953872" y="1199755"/>
          <a:ext cx="420272" cy="229903"/>
        </a:xfrm>
        <a:prstGeom prst="leftRightArrow">
          <a:avLst/>
        </a:prstGeom>
        <a:solidFill>
          <a:srgbClr val="008080">
            <a:lumMod val="7500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100" kern="1200">
            <a:solidFill>
              <a:srgbClr val="5F5F5F">
                <a:lumMod val="75000"/>
              </a:srgbClr>
            </a:solidFill>
            <a:latin typeface="Corbel" panose="020B0503020204020204" pitchFamily="34" charset="0"/>
            <a:ea typeface="+mn-ea"/>
            <a:cs typeface="+mn-cs"/>
          </a:endParaRPr>
        </a:p>
      </dsp:txBody>
      <dsp:txXfrm>
        <a:off x="4011348" y="1257231"/>
        <a:ext cx="305320" cy="114951"/>
      </dsp:txXfrm>
    </dsp:sp>
    <dsp:sp modelId="{FB032AC9-A45C-45DB-991C-22FE4975176D}">
      <dsp:nvSpPr>
        <dsp:cNvPr id="0" name=""/>
        <dsp:cNvSpPr/>
      </dsp:nvSpPr>
      <dsp:spPr>
        <a:xfrm>
          <a:off x="4368901" y="0"/>
          <a:ext cx="1260001" cy="2629415"/>
        </a:xfrm>
        <a:prstGeom prst="roundRect">
          <a:avLst>
            <a:gd name="adj" fmla="val 10000"/>
          </a:avLst>
        </a:prstGeom>
        <a:solidFill>
          <a:schemeClr val="bg1">
            <a:lumMod val="95000"/>
          </a:schemeClr>
        </a:solidFill>
        <a:ln w="22225" cap="rnd" cmpd="sng" algn="ctr">
          <a:solidFill>
            <a:srgbClr val="25657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0" kern="1200" dirty="0">
              <a:solidFill>
                <a:srgbClr val="5F5F5F">
                  <a:lumMod val="75000"/>
                </a:srgbClr>
              </a:solidFill>
              <a:latin typeface="Corbel" panose="020B0503020204020204" pitchFamily="34" charset="0"/>
              <a:ea typeface="+mn-ea"/>
              <a:cs typeface="+mn-cs"/>
            </a:rPr>
            <a:t>региональный методический центр </a:t>
          </a:r>
          <a:br>
            <a:rPr lang="ru-RU" sz="1200" b="0" kern="1200" dirty="0">
              <a:solidFill>
                <a:srgbClr val="5F5F5F">
                  <a:lumMod val="75000"/>
                </a:srgbClr>
              </a:solidFill>
              <a:latin typeface="Corbel" panose="020B0503020204020204" pitchFamily="34" charset="0"/>
              <a:ea typeface="+mn-ea"/>
              <a:cs typeface="+mn-cs"/>
            </a:rPr>
          </a:br>
          <a:r>
            <a:rPr lang="ru-RU" sz="1200" b="0" kern="1200" dirty="0">
              <a:solidFill>
                <a:srgbClr val="5F5F5F">
                  <a:lumMod val="75000"/>
                </a:srgbClr>
              </a:solidFill>
              <a:latin typeface="Corbel" panose="020B0503020204020204" pitchFamily="34" charset="0"/>
              <a:ea typeface="+mn-ea"/>
              <a:cs typeface="+mn-cs"/>
            </a:rPr>
            <a:t>(ДОО, СОШ, СПО, ДОД)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200" b="0" kern="1200" dirty="0">
            <a:solidFill>
              <a:srgbClr val="5F5F5F">
                <a:lumMod val="75000"/>
              </a:srgbClr>
            </a:solidFill>
            <a:latin typeface="Corbel" panose="020B0503020204020204" pitchFamily="34" charset="0"/>
            <a:ea typeface="+mn-ea"/>
            <a:cs typeface="+mn-cs"/>
          </a:endParaRP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0" kern="1200" dirty="0">
              <a:solidFill>
                <a:srgbClr val="5F5F5F">
                  <a:lumMod val="75000"/>
                </a:srgbClr>
              </a:solidFill>
              <a:latin typeface="Corbel" panose="020B0503020204020204" pitchFamily="34" charset="0"/>
              <a:ea typeface="+mn-ea"/>
              <a:cs typeface="+mn-cs"/>
            </a:rPr>
            <a:t>региональный методический актив</a:t>
          </a:r>
        </a:p>
      </dsp:txBody>
      <dsp:txXfrm>
        <a:off x="4405805" y="36904"/>
        <a:ext cx="1186193" cy="2555607"/>
      </dsp:txXfrm>
    </dsp:sp>
    <dsp:sp modelId="{5B1F67D5-CEEA-4D9B-AE6A-CAE96C9798E2}">
      <dsp:nvSpPr>
        <dsp:cNvPr id="0" name=""/>
        <dsp:cNvSpPr/>
      </dsp:nvSpPr>
      <dsp:spPr>
        <a:xfrm>
          <a:off x="5631852" y="1184216"/>
          <a:ext cx="432756" cy="229903"/>
        </a:xfrm>
        <a:prstGeom prst="leftRightArrow">
          <a:avLst/>
        </a:prstGeom>
        <a:solidFill>
          <a:srgbClr val="008080">
            <a:lumMod val="7500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100" kern="1200">
            <a:solidFill>
              <a:srgbClr val="5F5F5F">
                <a:lumMod val="75000"/>
              </a:srgbClr>
            </a:solidFill>
            <a:latin typeface="Corbel" panose="020B0503020204020204" pitchFamily="34" charset="0"/>
            <a:ea typeface="+mn-ea"/>
            <a:cs typeface="+mn-cs"/>
          </a:endParaRPr>
        </a:p>
      </dsp:txBody>
      <dsp:txXfrm>
        <a:off x="5689328" y="1241692"/>
        <a:ext cx="317804" cy="114951"/>
      </dsp:txXfrm>
    </dsp:sp>
    <dsp:sp modelId="{F9E5C9CC-56ED-4B7E-9863-980F5B98DCC6}">
      <dsp:nvSpPr>
        <dsp:cNvPr id="0" name=""/>
        <dsp:cNvSpPr/>
      </dsp:nvSpPr>
      <dsp:spPr>
        <a:xfrm>
          <a:off x="6055010" y="0"/>
          <a:ext cx="988724" cy="2629415"/>
        </a:xfrm>
        <a:prstGeom prst="roundRect">
          <a:avLst>
            <a:gd name="adj" fmla="val 10000"/>
          </a:avLst>
        </a:prstGeom>
        <a:solidFill>
          <a:schemeClr val="bg1">
            <a:lumMod val="95000"/>
          </a:schemeClr>
        </a:solidFill>
        <a:ln w="22225" cap="rnd" cmpd="sng" algn="ctr">
          <a:solidFill>
            <a:srgbClr val="25657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solidFill>
                <a:srgbClr val="808080">
                  <a:lumMod val="50000"/>
                </a:srgbClr>
              </a:solidFill>
              <a:latin typeface="Corbel" panose="020B0503020204020204" pitchFamily="34" charset="0"/>
              <a:ea typeface="+mn-ea"/>
              <a:cs typeface="+mn-cs"/>
            </a:rPr>
            <a:t>ФГ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kern="1200" dirty="0">
            <a:solidFill>
              <a:srgbClr val="808080">
                <a:lumMod val="50000"/>
              </a:srgbClr>
            </a:solidFill>
            <a:latin typeface="Corbel" panose="020B0503020204020204" pitchFamily="34" charset="0"/>
            <a:ea typeface="+mn-ea"/>
            <a:cs typeface="+mn-cs"/>
          </a:endParaRP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solidFill>
                <a:srgbClr val="808080">
                  <a:lumMod val="50000"/>
                </a:srgbClr>
              </a:solidFill>
              <a:latin typeface="Corbel" panose="020B0503020204020204" pitchFamily="34" charset="0"/>
              <a:ea typeface="+mn-ea"/>
              <a:cs typeface="+mn-cs"/>
            </a:rPr>
            <a:t>ИОМ</a:t>
          </a:r>
          <a:br>
            <a:rPr lang="ru-RU" sz="1600" kern="1200" dirty="0">
              <a:solidFill>
                <a:srgbClr val="808080">
                  <a:lumMod val="50000"/>
                </a:srgbClr>
              </a:solidFill>
              <a:latin typeface="Corbel" panose="020B0503020204020204" pitchFamily="34" charset="0"/>
              <a:ea typeface="+mn-ea"/>
              <a:cs typeface="+mn-cs"/>
            </a:rPr>
          </a:br>
          <a:r>
            <a:rPr lang="ru-RU" sz="1400" kern="1200" dirty="0">
              <a:solidFill>
                <a:srgbClr val="808080">
                  <a:lumMod val="50000"/>
                </a:srgbClr>
              </a:solidFill>
              <a:latin typeface="Corbel" panose="020B0503020204020204" pitchFamily="34" charset="0"/>
              <a:ea typeface="+mn-ea"/>
              <a:cs typeface="+mn-cs"/>
            </a:rPr>
            <a:t>педагогов</a:t>
          </a:r>
        </a:p>
      </dsp:txBody>
      <dsp:txXfrm>
        <a:off x="6083969" y="28959"/>
        <a:ext cx="930806" cy="2571497"/>
      </dsp:txXfrm>
    </dsp:sp>
    <dsp:sp modelId="{CF1E7F4D-D47C-47C3-8681-0871CB420E1E}">
      <dsp:nvSpPr>
        <dsp:cNvPr id="0" name=""/>
        <dsp:cNvSpPr/>
      </dsp:nvSpPr>
      <dsp:spPr>
        <a:xfrm>
          <a:off x="7028169" y="1199755"/>
          <a:ext cx="361942" cy="229903"/>
        </a:xfrm>
        <a:prstGeom prst="leftRightArrow">
          <a:avLst/>
        </a:prstGeom>
        <a:solidFill>
          <a:srgbClr val="008080">
            <a:lumMod val="7500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600" kern="1200">
            <a:solidFill>
              <a:sysClr val="window" lastClr="FFFFFF"/>
            </a:solidFill>
            <a:latin typeface="Corbel" panose="020B0503020204020204" pitchFamily="34" charset="0"/>
            <a:ea typeface="+mn-ea"/>
            <a:cs typeface="+mn-cs"/>
          </a:endParaRPr>
        </a:p>
      </dsp:txBody>
      <dsp:txXfrm>
        <a:off x="7085645" y="1257231"/>
        <a:ext cx="246990" cy="114951"/>
      </dsp:txXfrm>
    </dsp:sp>
    <dsp:sp modelId="{43DAF734-7A89-4E92-8DE1-948746D999C5}">
      <dsp:nvSpPr>
        <dsp:cNvPr id="0" name=""/>
        <dsp:cNvSpPr/>
      </dsp:nvSpPr>
      <dsp:spPr>
        <a:xfrm>
          <a:off x="7365291" y="0"/>
          <a:ext cx="1217088" cy="2629415"/>
        </a:xfrm>
        <a:prstGeom prst="roundRect">
          <a:avLst>
            <a:gd name="adj" fmla="val 10000"/>
          </a:avLst>
        </a:prstGeom>
        <a:solidFill>
          <a:schemeClr val="bg1">
            <a:lumMod val="95000"/>
          </a:schemeClr>
        </a:solidFill>
        <a:ln w="22225" cap="rnd" cmpd="sng" algn="ctr">
          <a:solidFill>
            <a:srgbClr val="25657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0" kern="1200" dirty="0">
              <a:solidFill>
                <a:srgbClr val="5F5F5F">
                  <a:lumMod val="75000"/>
                </a:srgbClr>
              </a:solidFill>
              <a:latin typeface="Corbel" panose="020B0503020204020204" pitchFamily="34" charset="0"/>
              <a:ea typeface="+mn-ea"/>
              <a:cs typeface="+mn-cs"/>
            </a:rPr>
            <a:t>педагогическое образование</a:t>
          </a:r>
        </a:p>
      </dsp:txBody>
      <dsp:txXfrm>
        <a:off x="7400938" y="35647"/>
        <a:ext cx="1145794" cy="255812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DDC106-5F8A-45D7-AD7A-842F036F8BC6}">
      <dsp:nvSpPr>
        <dsp:cNvPr id="0" name=""/>
        <dsp:cNvSpPr/>
      </dsp:nvSpPr>
      <dsp:spPr>
        <a:xfrm>
          <a:off x="472762" y="971"/>
          <a:ext cx="2623256" cy="1311628"/>
        </a:xfrm>
        <a:prstGeom prst="roundRect">
          <a:avLst>
            <a:gd name="adj" fmla="val 10000"/>
          </a:avLst>
        </a:prstGeom>
        <a:solidFill>
          <a:srgbClr val="DDDDDD">
            <a:hueOff val="0"/>
            <a:satOff val="0"/>
            <a:lumOff val="0"/>
            <a:alphaOff val="0"/>
          </a:srgbClr>
        </a:solidFill>
        <a:ln w="22225" cap="rnd" cmpd="sng" algn="ctr">
          <a:solidFill>
            <a:srgbClr val="206A7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kern="1200" dirty="0">
              <a:solidFill>
                <a:srgbClr val="5F5F5F">
                  <a:lumMod val="75000"/>
                </a:srgbClr>
              </a:solidFill>
              <a:latin typeface="Trebuchet MS" panose="020B0603020202020204" pitchFamily="34" charset="0"/>
              <a:ea typeface="+mn-ea"/>
              <a:cs typeface="+mn-cs"/>
            </a:rPr>
            <a:t>ИРО РТ</a:t>
          </a:r>
        </a:p>
      </dsp:txBody>
      <dsp:txXfrm>
        <a:off x="511178" y="39387"/>
        <a:ext cx="2546424" cy="1234796"/>
      </dsp:txXfrm>
    </dsp:sp>
    <dsp:sp modelId="{38780FE6-3FF4-4CAF-8493-6D5780C684F6}">
      <dsp:nvSpPr>
        <dsp:cNvPr id="0" name=""/>
        <dsp:cNvSpPr/>
      </dsp:nvSpPr>
      <dsp:spPr>
        <a:xfrm>
          <a:off x="735088" y="1312599"/>
          <a:ext cx="262325" cy="9837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17656"/>
              </a:lnTo>
              <a:lnTo>
                <a:pt x="271375" y="1017656"/>
              </a:lnTo>
            </a:path>
          </a:pathLst>
        </a:custGeom>
        <a:noFill/>
        <a:ln w="22225" cap="rnd" cmpd="sng" algn="ctr">
          <a:solidFill>
            <a:srgbClr val="206A75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319F22-168F-4C9F-81BB-86A427432FF9}">
      <dsp:nvSpPr>
        <dsp:cNvPr id="0" name=""/>
        <dsp:cNvSpPr/>
      </dsp:nvSpPr>
      <dsp:spPr>
        <a:xfrm>
          <a:off x="997414" y="1640506"/>
          <a:ext cx="2693475" cy="1311628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2225" cap="rnd" cmpd="sng" algn="ctr">
          <a:solidFill>
            <a:srgbClr val="206A7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solidFill>
                <a:srgbClr val="008080">
                  <a:hueOff val="0"/>
                  <a:satOff val="0"/>
                  <a:lumOff val="0"/>
                  <a:alphaOff val="0"/>
                </a:srgbClr>
              </a:solidFill>
              <a:latin typeface="Trebuchet MS" panose="020B0603020202020204" pitchFamily="34" charset="0"/>
              <a:ea typeface="+mn-ea"/>
              <a:cs typeface="+mn-cs"/>
            </a:rPr>
            <a:t>Ключевые направления развития системы образования</a:t>
          </a:r>
        </a:p>
      </dsp:txBody>
      <dsp:txXfrm>
        <a:off x="1035830" y="1678922"/>
        <a:ext cx="2616643" cy="1234796"/>
      </dsp:txXfrm>
    </dsp:sp>
    <dsp:sp modelId="{D62CD1D5-1EDA-4840-A144-1C0D7CE123F5}">
      <dsp:nvSpPr>
        <dsp:cNvPr id="0" name=""/>
        <dsp:cNvSpPr/>
      </dsp:nvSpPr>
      <dsp:spPr>
        <a:xfrm>
          <a:off x="735088" y="1312599"/>
          <a:ext cx="262325" cy="26232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13750"/>
              </a:lnTo>
              <a:lnTo>
                <a:pt x="271375" y="2713750"/>
              </a:lnTo>
            </a:path>
          </a:pathLst>
        </a:custGeom>
        <a:noFill/>
        <a:ln w="22225" cap="rnd" cmpd="sng" algn="ctr">
          <a:solidFill>
            <a:srgbClr val="206A75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CD41F4-1CDD-4BA7-AC1E-309FBC856BC6}">
      <dsp:nvSpPr>
        <dsp:cNvPr id="0" name=""/>
        <dsp:cNvSpPr/>
      </dsp:nvSpPr>
      <dsp:spPr>
        <a:xfrm>
          <a:off x="997414" y="3280041"/>
          <a:ext cx="2693475" cy="1311628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2225" cap="rnd" cmpd="sng" algn="ctr">
          <a:solidFill>
            <a:srgbClr val="206A7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solidFill>
                <a:srgbClr val="008080">
                  <a:hueOff val="0"/>
                  <a:satOff val="0"/>
                  <a:lumOff val="0"/>
                  <a:alphaOff val="0"/>
                </a:srgbClr>
              </a:solidFill>
              <a:latin typeface="Trebuchet MS" panose="020B0603020202020204" pitchFamily="34" charset="0"/>
              <a:ea typeface="+mn-ea"/>
              <a:cs typeface="+mn-cs"/>
            </a:rPr>
            <a:t>Региональный методический актив, муниципальные методисты</a:t>
          </a:r>
        </a:p>
      </dsp:txBody>
      <dsp:txXfrm>
        <a:off x="1035830" y="3318457"/>
        <a:ext cx="2616643" cy="1234796"/>
      </dsp:txXfrm>
    </dsp:sp>
    <dsp:sp modelId="{CFA45E18-975E-40E1-B2A7-409C896880BF}">
      <dsp:nvSpPr>
        <dsp:cNvPr id="0" name=""/>
        <dsp:cNvSpPr/>
      </dsp:nvSpPr>
      <dsp:spPr>
        <a:xfrm>
          <a:off x="3822052" y="971"/>
          <a:ext cx="2623256" cy="1311628"/>
        </a:xfrm>
        <a:prstGeom prst="roundRect">
          <a:avLst>
            <a:gd name="adj" fmla="val 10000"/>
          </a:avLst>
        </a:prstGeom>
        <a:solidFill>
          <a:srgbClr val="DDDDDD">
            <a:hueOff val="0"/>
            <a:satOff val="0"/>
            <a:lumOff val="0"/>
            <a:alphaOff val="0"/>
          </a:srgbClr>
        </a:solidFill>
        <a:ln w="22225" cap="rnd" cmpd="sng" algn="ctr">
          <a:solidFill>
            <a:srgbClr val="206A7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kern="1200" dirty="0">
              <a:solidFill>
                <a:srgbClr val="5F5F5F">
                  <a:lumMod val="75000"/>
                </a:srgbClr>
              </a:solidFill>
              <a:latin typeface="Trebuchet MS" panose="020B0603020202020204" pitchFamily="34" charset="0"/>
              <a:ea typeface="+mn-ea"/>
              <a:cs typeface="+mn-cs"/>
            </a:rPr>
            <a:t>ЦНППМ КФУ</a:t>
          </a:r>
        </a:p>
      </dsp:txBody>
      <dsp:txXfrm>
        <a:off x="3860468" y="39387"/>
        <a:ext cx="2546424" cy="1234796"/>
      </dsp:txXfrm>
    </dsp:sp>
    <dsp:sp modelId="{D8E363DC-910F-4355-9CED-EDFDC5CC60BB}">
      <dsp:nvSpPr>
        <dsp:cNvPr id="0" name=""/>
        <dsp:cNvSpPr/>
      </dsp:nvSpPr>
      <dsp:spPr>
        <a:xfrm>
          <a:off x="4084378" y="1312599"/>
          <a:ext cx="262325" cy="9837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17656"/>
              </a:lnTo>
              <a:lnTo>
                <a:pt x="271375" y="1017656"/>
              </a:lnTo>
            </a:path>
          </a:pathLst>
        </a:custGeom>
        <a:noFill/>
        <a:ln w="22225" cap="rnd" cmpd="sng" algn="ctr">
          <a:solidFill>
            <a:srgbClr val="206A75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FD1B3C-6C88-481C-B28F-7A47F9D17180}">
      <dsp:nvSpPr>
        <dsp:cNvPr id="0" name=""/>
        <dsp:cNvSpPr/>
      </dsp:nvSpPr>
      <dsp:spPr>
        <a:xfrm>
          <a:off x="4346704" y="1640506"/>
          <a:ext cx="2694420" cy="1311628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2225" cap="rnd" cmpd="sng" algn="ctr">
          <a:solidFill>
            <a:srgbClr val="206A7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solidFill>
                <a:srgbClr val="008080">
                  <a:hueOff val="0"/>
                  <a:satOff val="0"/>
                  <a:lumOff val="0"/>
                  <a:alphaOff val="0"/>
                </a:srgbClr>
              </a:solidFill>
              <a:latin typeface="Trebuchet MS" panose="020B0603020202020204" pitchFamily="34" charset="0"/>
              <a:ea typeface="+mn-ea"/>
              <a:cs typeface="+mn-cs"/>
            </a:rPr>
            <a:t>Развитие функциональной грамотности</a:t>
          </a:r>
        </a:p>
      </dsp:txBody>
      <dsp:txXfrm>
        <a:off x="4385120" y="1678922"/>
        <a:ext cx="2617588" cy="1234796"/>
      </dsp:txXfrm>
    </dsp:sp>
    <dsp:sp modelId="{628C0C5F-2454-40BB-B44A-9BF4ECD1D0E7}">
      <dsp:nvSpPr>
        <dsp:cNvPr id="0" name=""/>
        <dsp:cNvSpPr/>
      </dsp:nvSpPr>
      <dsp:spPr>
        <a:xfrm>
          <a:off x="4084378" y="1312599"/>
          <a:ext cx="262325" cy="26232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13750"/>
              </a:lnTo>
              <a:lnTo>
                <a:pt x="271375" y="2713750"/>
              </a:lnTo>
            </a:path>
          </a:pathLst>
        </a:custGeom>
        <a:noFill/>
        <a:ln w="22225" cap="rnd" cmpd="sng" algn="ctr">
          <a:solidFill>
            <a:srgbClr val="206A75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F69469-0357-4C03-8CA3-15BC198F1C47}">
      <dsp:nvSpPr>
        <dsp:cNvPr id="0" name=""/>
        <dsp:cNvSpPr/>
      </dsp:nvSpPr>
      <dsp:spPr>
        <a:xfrm>
          <a:off x="4346704" y="3280041"/>
          <a:ext cx="2693475" cy="1311628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2225" cap="rnd" cmpd="sng" algn="ctr">
          <a:solidFill>
            <a:srgbClr val="206A7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solidFill>
                <a:srgbClr val="008080">
                  <a:hueOff val="0"/>
                  <a:satOff val="0"/>
                  <a:lumOff val="0"/>
                  <a:alphaOff val="0"/>
                </a:srgbClr>
              </a:solidFill>
              <a:latin typeface="Trebuchet MS" panose="020B0603020202020204" pitchFamily="34" charset="0"/>
              <a:ea typeface="+mn-ea"/>
              <a:cs typeface="+mn-cs"/>
            </a:rPr>
            <a:t>Проектирование индивидуальных образовательных маршрутов (ИОМ)</a:t>
          </a:r>
        </a:p>
      </dsp:txBody>
      <dsp:txXfrm>
        <a:off x="4385120" y="3318457"/>
        <a:ext cx="2616643" cy="12347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2"/>
            <a:ext cx="3076917" cy="511486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4020727" y="2"/>
            <a:ext cx="3076917" cy="511486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r">
              <a:defRPr sz="1200"/>
            </a:lvl1pPr>
          </a:lstStyle>
          <a:p>
            <a:fld id="{2EAFFAAF-D75A-4EDF-BD68-D517613D88BC}" type="datetimeFigureOut">
              <a:rPr lang="ru-RU" smtClean="0"/>
              <a:t>02.12.2021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3" y="9723093"/>
            <a:ext cx="3076917" cy="511486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4020727" y="9723093"/>
            <a:ext cx="3076917" cy="511486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r">
              <a:defRPr sz="1200"/>
            </a:lvl1pPr>
          </a:lstStyle>
          <a:p>
            <a:fld id="{7B54B61A-5C7C-4D01-A9A9-82B4AC7C53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39941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76362" cy="511810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021295" y="1"/>
            <a:ext cx="3076362" cy="511810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r">
              <a:defRPr sz="1200"/>
            </a:lvl1pPr>
          </a:lstStyle>
          <a:p>
            <a:fld id="{29325890-A2FA-4A85-8171-00CFAF6EB6CF}" type="datetimeFigureOut">
              <a:rPr lang="ru-RU" smtClean="0"/>
              <a:t>02.12.2021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68" tIns="47384" rIns="94768" bIns="47384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09931" y="4862198"/>
            <a:ext cx="5679440" cy="4606290"/>
          </a:xfrm>
          <a:prstGeom prst="rect">
            <a:avLst/>
          </a:prstGeom>
        </p:spPr>
        <p:txBody>
          <a:bodyPr vert="horz" lIns="94768" tIns="47384" rIns="94768" bIns="47384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722615"/>
            <a:ext cx="3076362" cy="511810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021295" y="9722615"/>
            <a:ext cx="3076362" cy="511810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r">
              <a:defRPr sz="1200"/>
            </a:lvl1pPr>
          </a:lstStyle>
          <a:p>
            <a:fld id="{C8FF8635-97F6-42E4-9202-DD8751CF957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95604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FF8635-97F6-42E4-9202-DD8751CF9575}" type="slidenum">
              <a:rPr lang="ru-RU" smtClean="0"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8353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9CAAF-A720-4DD3-9DD4-CE2D50BD5A4B}" type="datetime1">
              <a:rPr lang="ru-RU" smtClean="0"/>
              <a:t>02.12.2021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Государственное автономное образовательное учреждение дополнительного профессионального образования «ИНСТИТУТ РАЗВИТИЯ ОБРАЗОВАНИЯ РЕСПУБЛИКИ ТАТАРСТАН»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74543-AB61-42FC-8CD2-C238531872EA}" type="datetime1">
              <a:rPr lang="ru-RU" smtClean="0"/>
              <a:t>02.12.2021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Государственное автономное образовательное учреждение дополнительного профессионального образования «ИНСТИТУТ РАЗВИТИЯ ОБРАЗОВАНИЯ РЕСПУБЛИКИ ТАТАРСТАН»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9AFF4-EB09-4C32-969E-8376704888CF}" type="datetime1">
              <a:rPr lang="ru-RU" smtClean="0"/>
              <a:t>02.12.2021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Государственное автономное образовательное учреждение дополнительного профессионального образования «ИНСТИТУТ РАЗВИТИЯ ОБРАЗОВАНИЯ РЕСПУБЛИКИ ТАТАРСТАН»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A5B4F-C837-457C-9F86-0595DC9E141C}" type="datetime1">
              <a:rPr lang="ru-RU" smtClean="0"/>
              <a:t>02.12.2021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Государственное автономное образовательное учреждение дополнительного профессионального образования «ИНСТИТУТ РАЗВИТИЯ ОБРАЗОВАНИЯ РЕСПУБЛИКИ ТАТАРСТАН»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C8F4C-4B8B-4802-BE8B-4442102287E3}" type="datetime1">
              <a:rPr lang="ru-RU" smtClean="0"/>
              <a:t>02.12.2021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Государственное автономное образовательное учреждение дополнительного профессионального образования «ИНСТИТУТ РАЗВИТИЯ ОБРАЗОВАНИЯ РЕСПУБЛИКИ ТАТАРСТАН»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64767-5031-420E-B4DA-CD10C169D4DE}" type="datetime1">
              <a:rPr lang="ru-RU" smtClean="0"/>
              <a:t>02.12.2021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Государственное автономное образовательное учреждение дополнительного профессионального образования «ИНСТИТУТ РАЗВИТИЯ ОБРАЗОВАНИЯ РЕСПУБЛИКИ ТАТАРСТАН»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F056C-8FDB-42AA-92D1-A9454C894657}" type="datetime1">
              <a:rPr lang="ru-RU" smtClean="0"/>
              <a:t>02.12.2021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Государственное автономное образовательное учреждение дополнительного профессионального образования «ИНСТИТУТ РАЗВИТИЯ ОБРАЗОВАНИЯ РЕСПУБЛИКИ ТАТАРСТАН»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A7606-67BF-402C-A803-4EBEEA2FADEC}" type="datetime1">
              <a:rPr lang="ru-RU" smtClean="0"/>
              <a:t>02.12.2021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Государственное автономное образовательное учреждение дополнительного профессионального образования «ИНСТИТУТ РАЗВИТИЯ ОБРАЗОВАНИЯ РЕСПУБЛИКИ ТАТАРСТАН»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11A33-068D-46EC-8705-F278900B6394}" type="datetime1">
              <a:rPr lang="ru-RU" smtClean="0"/>
              <a:t>02.12.2021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Государственное автономное образовательное учреждение дополнительного профессионального образования «ИНСТИТУТ РАЗВИТИЯ ОБРАЗОВАНИЯ РЕСПУБЛИКИ ТАТАРСТАН»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F754A-1765-45F7-870C-E5C928E81852}" type="datetime1">
              <a:rPr lang="ru-RU" smtClean="0"/>
              <a:t>02.12.2021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Государственное автономное образовательное учреждение дополнительного профессионального образования «ИНСТИТУТ РАЗВИТИЯ ОБРАЗОВАНИЯ РЕСПУБЛИКИ ТАТАРСТАН»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7401D-28F3-4635-ADCB-0196728D5B53}" type="datetime1">
              <a:rPr lang="ru-RU" smtClean="0"/>
              <a:t>02.12.2021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Государственное автономное образовательное учреждение дополнительного профессионального образования «ИНСТИТУТ РАЗВИТИЯ ОБРАЗОВАНИЯ РЕСПУБЛИКИ ТАТАРСТАН»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A11E9A-3E8E-4ED3-BEE4-799A5A7CDB59}" type="datetime1">
              <a:rPr lang="ru-RU" smtClean="0"/>
              <a:t>02.12.2021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dirty="0"/>
              <a:t>Государственное автономное образовательное учреждение дополнительного профессионального образования «ИНСТИТУТ РАЗВИТИЯ ОБРАЗОВАНИЯ РЕСПУБЛИКИ ТАТАРСТАН»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channel/UCxNUO1z68a2OMqE4xJlc2hA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edsoo.ru/Aprobaciya_primernih_rabo.htm" TargetMode="Externa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DF38AAC-837F-4F95-B1AB-390572A18C80}"/>
              </a:ext>
            </a:extLst>
          </p:cNvPr>
          <p:cNvSpPr/>
          <p:nvPr/>
        </p:nvSpPr>
        <p:spPr>
          <a:xfrm>
            <a:off x="-10276" y="1849741"/>
            <a:ext cx="9154276" cy="2800815"/>
          </a:xfrm>
          <a:custGeom>
            <a:avLst/>
            <a:gdLst>
              <a:gd name="connsiteX0" fmla="*/ 0 w 5040560"/>
              <a:gd name="connsiteY0" fmla="*/ 0 h 2729964"/>
              <a:gd name="connsiteX1" fmla="*/ 5040560 w 5040560"/>
              <a:gd name="connsiteY1" fmla="*/ 0 h 2729964"/>
              <a:gd name="connsiteX2" fmla="*/ 5040560 w 5040560"/>
              <a:gd name="connsiteY2" fmla="*/ 2729964 h 2729964"/>
              <a:gd name="connsiteX3" fmla="*/ 0 w 5040560"/>
              <a:gd name="connsiteY3" fmla="*/ 2729964 h 2729964"/>
              <a:gd name="connsiteX4" fmla="*/ 0 w 5040560"/>
              <a:gd name="connsiteY4" fmla="*/ 0 h 2729964"/>
              <a:gd name="connsiteX0" fmla="*/ 1225119 w 6265679"/>
              <a:gd name="connsiteY0" fmla="*/ 0 h 2729964"/>
              <a:gd name="connsiteX1" fmla="*/ 6265679 w 6265679"/>
              <a:gd name="connsiteY1" fmla="*/ 0 h 2729964"/>
              <a:gd name="connsiteX2" fmla="*/ 6265679 w 6265679"/>
              <a:gd name="connsiteY2" fmla="*/ 2729964 h 2729964"/>
              <a:gd name="connsiteX3" fmla="*/ 0 w 6265679"/>
              <a:gd name="connsiteY3" fmla="*/ 2721086 h 2729964"/>
              <a:gd name="connsiteX4" fmla="*/ 1225119 w 6265679"/>
              <a:gd name="connsiteY4" fmla="*/ 0 h 2729964"/>
              <a:gd name="connsiteX0" fmla="*/ 1412543 w 6265679"/>
              <a:gd name="connsiteY0" fmla="*/ 369168 h 2729964"/>
              <a:gd name="connsiteX1" fmla="*/ 6265679 w 6265679"/>
              <a:gd name="connsiteY1" fmla="*/ 0 h 2729964"/>
              <a:gd name="connsiteX2" fmla="*/ 6265679 w 6265679"/>
              <a:gd name="connsiteY2" fmla="*/ 2729964 h 2729964"/>
              <a:gd name="connsiteX3" fmla="*/ 0 w 6265679"/>
              <a:gd name="connsiteY3" fmla="*/ 2721086 h 2729964"/>
              <a:gd name="connsiteX4" fmla="*/ 1412543 w 6265679"/>
              <a:gd name="connsiteY4" fmla="*/ 369168 h 2729964"/>
              <a:gd name="connsiteX0" fmla="*/ 1151286 w 6265679"/>
              <a:gd name="connsiteY0" fmla="*/ 22718 h 2729964"/>
              <a:gd name="connsiteX1" fmla="*/ 6265679 w 6265679"/>
              <a:gd name="connsiteY1" fmla="*/ 0 h 2729964"/>
              <a:gd name="connsiteX2" fmla="*/ 6265679 w 6265679"/>
              <a:gd name="connsiteY2" fmla="*/ 2729964 h 2729964"/>
              <a:gd name="connsiteX3" fmla="*/ 0 w 6265679"/>
              <a:gd name="connsiteY3" fmla="*/ 2721086 h 2729964"/>
              <a:gd name="connsiteX4" fmla="*/ 1151286 w 6265679"/>
              <a:gd name="connsiteY4" fmla="*/ 22718 h 2729964"/>
              <a:gd name="connsiteX0" fmla="*/ 1151286 w 7259592"/>
              <a:gd name="connsiteY0" fmla="*/ 22718 h 2735644"/>
              <a:gd name="connsiteX1" fmla="*/ 6265679 w 7259592"/>
              <a:gd name="connsiteY1" fmla="*/ 0 h 2735644"/>
              <a:gd name="connsiteX2" fmla="*/ 7259592 w 7259592"/>
              <a:gd name="connsiteY2" fmla="*/ 2735644 h 2735644"/>
              <a:gd name="connsiteX3" fmla="*/ 0 w 7259592"/>
              <a:gd name="connsiteY3" fmla="*/ 2721086 h 2735644"/>
              <a:gd name="connsiteX4" fmla="*/ 1151286 w 7259592"/>
              <a:gd name="connsiteY4" fmla="*/ 22718 h 2735644"/>
              <a:gd name="connsiteX0" fmla="*/ 1151286 w 8367095"/>
              <a:gd name="connsiteY0" fmla="*/ 0 h 2712926"/>
              <a:gd name="connsiteX1" fmla="*/ 8367095 w 8367095"/>
              <a:gd name="connsiteY1" fmla="*/ 28397 h 2712926"/>
              <a:gd name="connsiteX2" fmla="*/ 7259592 w 8367095"/>
              <a:gd name="connsiteY2" fmla="*/ 2712926 h 2712926"/>
              <a:gd name="connsiteX3" fmla="*/ 0 w 8367095"/>
              <a:gd name="connsiteY3" fmla="*/ 2698368 h 2712926"/>
              <a:gd name="connsiteX4" fmla="*/ 1151286 w 8367095"/>
              <a:gd name="connsiteY4" fmla="*/ 0 h 2712926"/>
              <a:gd name="connsiteX0" fmla="*/ 1151286 w 8367095"/>
              <a:gd name="connsiteY0" fmla="*/ 0 h 2698368"/>
              <a:gd name="connsiteX1" fmla="*/ 8367095 w 8367095"/>
              <a:gd name="connsiteY1" fmla="*/ 28397 h 2698368"/>
              <a:gd name="connsiteX2" fmla="*/ 7021053 w 8367095"/>
              <a:gd name="connsiteY2" fmla="*/ 2695887 h 2698368"/>
              <a:gd name="connsiteX3" fmla="*/ 0 w 8367095"/>
              <a:gd name="connsiteY3" fmla="*/ 2698368 h 2698368"/>
              <a:gd name="connsiteX4" fmla="*/ 1151286 w 8367095"/>
              <a:gd name="connsiteY4" fmla="*/ 0 h 2698368"/>
              <a:gd name="connsiteX0" fmla="*/ 1151286 w 8367095"/>
              <a:gd name="connsiteY0" fmla="*/ 0 h 2701567"/>
              <a:gd name="connsiteX1" fmla="*/ 8367095 w 8367095"/>
              <a:gd name="connsiteY1" fmla="*/ 28397 h 2701567"/>
              <a:gd name="connsiteX2" fmla="*/ 7265272 w 8367095"/>
              <a:gd name="connsiteY2" fmla="*/ 2701567 h 2701567"/>
              <a:gd name="connsiteX3" fmla="*/ 0 w 8367095"/>
              <a:gd name="connsiteY3" fmla="*/ 2698368 h 2701567"/>
              <a:gd name="connsiteX4" fmla="*/ 1151286 w 8367095"/>
              <a:gd name="connsiteY4" fmla="*/ 0 h 2701567"/>
              <a:gd name="connsiteX0" fmla="*/ 1151286 w 8367095"/>
              <a:gd name="connsiteY0" fmla="*/ 0 h 2698368"/>
              <a:gd name="connsiteX1" fmla="*/ 8367095 w 8367095"/>
              <a:gd name="connsiteY1" fmla="*/ 28397 h 2698368"/>
              <a:gd name="connsiteX2" fmla="*/ 7214156 w 8367095"/>
              <a:gd name="connsiteY2" fmla="*/ 2485746 h 2698368"/>
              <a:gd name="connsiteX3" fmla="*/ 0 w 8367095"/>
              <a:gd name="connsiteY3" fmla="*/ 2698368 h 2698368"/>
              <a:gd name="connsiteX4" fmla="*/ 1151286 w 8367095"/>
              <a:gd name="connsiteY4" fmla="*/ 0 h 2698368"/>
              <a:gd name="connsiteX0" fmla="*/ 1151286 w 8367095"/>
              <a:gd name="connsiteY0" fmla="*/ 0 h 2698368"/>
              <a:gd name="connsiteX1" fmla="*/ 8367095 w 8367095"/>
              <a:gd name="connsiteY1" fmla="*/ 28397 h 2698368"/>
              <a:gd name="connsiteX2" fmla="*/ 7253913 w 8367095"/>
              <a:gd name="connsiteY2" fmla="*/ 2695887 h 2698368"/>
              <a:gd name="connsiteX3" fmla="*/ 0 w 8367095"/>
              <a:gd name="connsiteY3" fmla="*/ 2698368 h 2698368"/>
              <a:gd name="connsiteX4" fmla="*/ 1151286 w 8367095"/>
              <a:gd name="connsiteY4" fmla="*/ 0 h 2698368"/>
              <a:gd name="connsiteX0" fmla="*/ 1151286 w 8378454"/>
              <a:gd name="connsiteY0" fmla="*/ 0 h 2698368"/>
              <a:gd name="connsiteX1" fmla="*/ 8378454 w 8378454"/>
              <a:gd name="connsiteY1" fmla="*/ 5679 h 2698368"/>
              <a:gd name="connsiteX2" fmla="*/ 7253913 w 8378454"/>
              <a:gd name="connsiteY2" fmla="*/ 2695887 h 2698368"/>
              <a:gd name="connsiteX3" fmla="*/ 0 w 8378454"/>
              <a:gd name="connsiteY3" fmla="*/ 2698368 h 2698368"/>
              <a:gd name="connsiteX4" fmla="*/ 1151286 w 8378454"/>
              <a:gd name="connsiteY4" fmla="*/ 0 h 2698368"/>
              <a:gd name="connsiteX0" fmla="*/ 1151286 w 8378454"/>
              <a:gd name="connsiteY0" fmla="*/ 0 h 2704047"/>
              <a:gd name="connsiteX1" fmla="*/ 8378454 w 8378454"/>
              <a:gd name="connsiteY1" fmla="*/ 11358 h 2704047"/>
              <a:gd name="connsiteX2" fmla="*/ 7253913 w 8378454"/>
              <a:gd name="connsiteY2" fmla="*/ 2701566 h 2704047"/>
              <a:gd name="connsiteX3" fmla="*/ 0 w 8378454"/>
              <a:gd name="connsiteY3" fmla="*/ 2704047 h 2704047"/>
              <a:gd name="connsiteX4" fmla="*/ 1151286 w 8378454"/>
              <a:gd name="connsiteY4" fmla="*/ 0 h 2704047"/>
              <a:gd name="connsiteX0" fmla="*/ 1389149 w 8616317"/>
              <a:gd name="connsiteY0" fmla="*/ 0 h 2701566"/>
              <a:gd name="connsiteX1" fmla="*/ 8616317 w 8616317"/>
              <a:gd name="connsiteY1" fmla="*/ 11358 h 2701566"/>
              <a:gd name="connsiteX2" fmla="*/ 7491776 w 8616317"/>
              <a:gd name="connsiteY2" fmla="*/ 2701566 h 2701566"/>
              <a:gd name="connsiteX3" fmla="*/ 0 w 8616317"/>
              <a:gd name="connsiteY3" fmla="*/ 843958 h 2701566"/>
              <a:gd name="connsiteX4" fmla="*/ 1389149 w 8616317"/>
              <a:gd name="connsiteY4" fmla="*/ 0 h 2701566"/>
              <a:gd name="connsiteX0" fmla="*/ 2383075 w 9610243"/>
              <a:gd name="connsiteY0" fmla="*/ 0 h 2701566"/>
              <a:gd name="connsiteX1" fmla="*/ 9610243 w 9610243"/>
              <a:gd name="connsiteY1" fmla="*/ 11358 h 2701566"/>
              <a:gd name="connsiteX2" fmla="*/ 8485702 w 9610243"/>
              <a:gd name="connsiteY2" fmla="*/ 2701566 h 2701566"/>
              <a:gd name="connsiteX3" fmla="*/ 0 w 9610243"/>
              <a:gd name="connsiteY3" fmla="*/ 2696265 h 2701566"/>
              <a:gd name="connsiteX4" fmla="*/ 2383075 w 9610243"/>
              <a:gd name="connsiteY4" fmla="*/ 0 h 2701566"/>
              <a:gd name="connsiteX0" fmla="*/ 12944 w 9610243"/>
              <a:gd name="connsiteY0" fmla="*/ 0 h 2701566"/>
              <a:gd name="connsiteX1" fmla="*/ 9610243 w 9610243"/>
              <a:gd name="connsiteY1" fmla="*/ 11358 h 2701566"/>
              <a:gd name="connsiteX2" fmla="*/ 8485702 w 9610243"/>
              <a:gd name="connsiteY2" fmla="*/ 2701566 h 2701566"/>
              <a:gd name="connsiteX3" fmla="*/ 0 w 9610243"/>
              <a:gd name="connsiteY3" fmla="*/ 2696265 h 2701566"/>
              <a:gd name="connsiteX4" fmla="*/ 12944 w 9610243"/>
              <a:gd name="connsiteY4" fmla="*/ 0 h 2701566"/>
              <a:gd name="connsiteX0" fmla="*/ 66 w 9809742"/>
              <a:gd name="connsiteY0" fmla="*/ 728008 h 2690208"/>
              <a:gd name="connsiteX1" fmla="*/ 9809742 w 9809742"/>
              <a:gd name="connsiteY1" fmla="*/ 0 h 2690208"/>
              <a:gd name="connsiteX2" fmla="*/ 8685201 w 9809742"/>
              <a:gd name="connsiteY2" fmla="*/ 2690208 h 2690208"/>
              <a:gd name="connsiteX3" fmla="*/ 199499 w 9809742"/>
              <a:gd name="connsiteY3" fmla="*/ 2684907 h 2690208"/>
              <a:gd name="connsiteX4" fmla="*/ 66 w 9809742"/>
              <a:gd name="connsiteY4" fmla="*/ 728008 h 2690208"/>
              <a:gd name="connsiteX0" fmla="*/ 4450 w 9610243"/>
              <a:gd name="connsiteY0" fmla="*/ 0 h 2693783"/>
              <a:gd name="connsiteX1" fmla="*/ 9610243 w 9610243"/>
              <a:gd name="connsiteY1" fmla="*/ 3575 h 2693783"/>
              <a:gd name="connsiteX2" fmla="*/ 8485702 w 9610243"/>
              <a:gd name="connsiteY2" fmla="*/ 2693783 h 2693783"/>
              <a:gd name="connsiteX3" fmla="*/ 0 w 9610243"/>
              <a:gd name="connsiteY3" fmla="*/ 2688482 h 2693783"/>
              <a:gd name="connsiteX4" fmla="*/ 4450 w 9610243"/>
              <a:gd name="connsiteY4" fmla="*/ 0 h 2693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10243" h="2693783">
                <a:moveTo>
                  <a:pt x="4450" y="0"/>
                </a:moveTo>
                <a:lnTo>
                  <a:pt x="9610243" y="3575"/>
                </a:lnTo>
                <a:lnTo>
                  <a:pt x="8485702" y="2693783"/>
                </a:lnTo>
                <a:lnTo>
                  <a:pt x="0" y="2688482"/>
                </a:lnTo>
                <a:cubicBezTo>
                  <a:pt x="4315" y="1789727"/>
                  <a:pt x="135" y="898755"/>
                  <a:pt x="4450" y="0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3">
            <a:extLst>
              <a:ext uri="{FF2B5EF4-FFF2-40B4-BE49-F238E27FC236}">
                <a16:creationId xmlns:a16="http://schemas.microsoft.com/office/drawing/2014/main" id="{4F1B9EC4-0058-4F59-9B30-063F71206D10}"/>
              </a:ext>
            </a:extLst>
          </p:cNvPr>
          <p:cNvSpPr/>
          <p:nvPr/>
        </p:nvSpPr>
        <p:spPr>
          <a:xfrm>
            <a:off x="-6432" y="198087"/>
            <a:ext cx="8183241" cy="1159202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0 w 8868792"/>
              <a:gd name="connsiteY0" fmla="*/ 0 h 1248797"/>
              <a:gd name="connsiteX1" fmla="*/ 8868792 w 8868792"/>
              <a:gd name="connsiteY1" fmla="*/ 0 h 1248797"/>
              <a:gd name="connsiteX2" fmla="*/ 8114190 w 8868792"/>
              <a:gd name="connsiteY2" fmla="*/ 1140307 h 1248797"/>
              <a:gd name="connsiteX3" fmla="*/ 312948 w 8868792"/>
              <a:gd name="connsiteY3" fmla="*/ 1248797 h 1248797"/>
              <a:gd name="connsiteX4" fmla="*/ 0 w 8868792"/>
              <a:gd name="connsiteY4" fmla="*/ 0 h 124879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30442 h 1140307"/>
              <a:gd name="connsiteX4" fmla="*/ 1 w 8868793"/>
              <a:gd name="connsiteY4" fmla="*/ 0 h 1140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8793" h="1140307">
                <a:moveTo>
                  <a:pt x="1" y="0"/>
                </a:moveTo>
                <a:lnTo>
                  <a:pt x="8868793" y="0"/>
                </a:lnTo>
                <a:lnTo>
                  <a:pt x="8114191" y="1140307"/>
                </a:lnTo>
                <a:lnTo>
                  <a:pt x="0" y="1130442"/>
                </a:lnTo>
                <a:cubicBezTo>
                  <a:pt x="0" y="756258"/>
                  <a:pt x="1" y="374184"/>
                  <a:pt x="1" y="0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52A63C01-A3B0-4305-8C33-DA3EBDAEF6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719" y="325027"/>
            <a:ext cx="604669" cy="837122"/>
          </a:xfrm>
          <a:prstGeom prst="rect">
            <a:avLst/>
          </a:prstGeom>
        </p:spPr>
      </p:pic>
      <p:sp>
        <p:nvSpPr>
          <p:cNvPr id="22" name="Прямоугольник 3">
            <a:extLst>
              <a:ext uri="{FF2B5EF4-FFF2-40B4-BE49-F238E27FC236}">
                <a16:creationId xmlns:a16="http://schemas.microsoft.com/office/drawing/2014/main" id="{56C172AB-577E-49D6-8437-1039BB816761}"/>
              </a:ext>
            </a:extLst>
          </p:cNvPr>
          <p:cNvSpPr/>
          <p:nvPr/>
        </p:nvSpPr>
        <p:spPr>
          <a:xfrm flipH="1" flipV="1">
            <a:off x="8604447" y="457200"/>
            <a:ext cx="543461" cy="900089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0 w 8868792"/>
              <a:gd name="connsiteY0" fmla="*/ 0 h 1248797"/>
              <a:gd name="connsiteX1" fmla="*/ 8868792 w 8868792"/>
              <a:gd name="connsiteY1" fmla="*/ 0 h 1248797"/>
              <a:gd name="connsiteX2" fmla="*/ 8114190 w 8868792"/>
              <a:gd name="connsiteY2" fmla="*/ 1140307 h 1248797"/>
              <a:gd name="connsiteX3" fmla="*/ 312948 w 8868792"/>
              <a:gd name="connsiteY3" fmla="*/ 1248797 h 1248797"/>
              <a:gd name="connsiteX4" fmla="*/ 0 w 8868792"/>
              <a:gd name="connsiteY4" fmla="*/ 0 h 124879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30442 h 1140307"/>
              <a:gd name="connsiteX4" fmla="*/ 1 w 8868793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7630730 w 8868792"/>
              <a:gd name="connsiteY3" fmla="*/ 874432 h 1140307"/>
              <a:gd name="connsiteX4" fmla="*/ 0 w 8868792"/>
              <a:gd name="connsiteY4" fmla="*/ 0 h 1140307"/>
              <a:gd name="connsiteX0" fmla="*/ 663211 w 1238062"/>
              <a:gd name="connsiteY0" fmla="*/ 0 h 1140307"/>
              <a:gd name="connsiteX1" fmla="*/ 1238062 w 1238062"/>
              <a:gd name="connsiteY1" fmla="*/ 0 h 1140307"/>
              <a:gd name="connsiteX2" fmla="*/ 483460 w 1238062"/>
              <a:gd name="connsiteY2" fmla="*/ 1140307 h 1140307"/>
              <a:gd name="connsiteX3" fmla="*/ 0 w 1238062"/>
              <a:gd name="connsiteY3" fmla="*/ 874432 h 1140307"/>
              <a:gd name="connsiteX4" fmla="*/ 663211 w 1238062"/>
              <a:gd name="connsiteY4" fmla="*/ 0 h 1140307"/>
              <a:gd name="connsiteX0" fmla="*/ 663211 w 1238062"/>
              <a:gd name="connsiteY0" fmla="*/ 0 h 1140307"/>
              <a:gd name="connsiteX1" fmla="*/ 1238062 w 1238062"/>
              <a:gd name="connsiteY1" fmla="*/ 0 h 1140307"/>
              <a:gd name="connsiteX2" fmla="*/ 649073 w 1238062"/>
              <a:gd name="connsiteY2" fmla="*/ 885418 h 1140307"/>
              <a:gd name="connsiteX3" fmla="*/ 483460 w 1238062"/>
              <a:gd name="connsiteY3" fmla="*/ 1140307 h 1140307"/>
              <a:gd name="connsiteX4" fmla="*/ 0 w 1238062"/>
              <a:gd name="connsiteY4" fmla="*/ 874432 h 1140307"/>
              <a:gd name="connsiteX5" fmla="*/ 663211 w 1238062"/>
              <a:gd name="connsiteY5" fmla="*/ 0 h 1140307"/>
              <a:gd name="connsiteX0" fmla="*/ 663211 w 1238062"/>
              <a:gd name="connsiteY0" fmla="*/ 0 h 885418"/>
              <a:gd name="connsiteX1" fmla="*/ 1238062 w 1238062"/>
              <a:gd name="connsiteY1" fmla="*/ 0 h 885418"/>
              <a:gd name="connsiteX2" fmla="*/ 649073 w 1238062"/>
              <a:gd name="connsiteY2" fmla="*/ 885418 h 885418"/>
              <a:gd name="connsiteX3" fmla="*/ 0 w 1238062"/>
              <a:gd name="connsiteY3" fmla="*/ 874432 h 885418"/>
              <a:gd name="connsiteX4" fmla="*/ 663211 w 1238062"/>
              <a:gd name="connsiteY4" fmla="*/ 0 h 885418"/>
              <a:gd name="connsiteX0" fmla="*/ 14138 w 588989"/>
              <a:gd name="connsiteY0" fmla="*/ 0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14138 w 588989"/>
              <a:gd name="connsiteY3" fmla="*/ 0 h 885418"/>
              <a:gd name="connsiteX0" fmla="*/ 9904 w 588989"/>
              <a:gd name="connsiteY0" fmla="*/ 0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9904 w 588989"/>
              <a:gd name="connsiteY3" fmla="*/ 0 h 885418"/>
              <a:gd name="connsiteX0" fmla="*/ 7322 w 588989"/>
              <a:gd name="connsiteY0" fmla="*/ 2342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7322 w 588989"/>
              <a:gd name="connsiteY3" fmla="*/ 2342 h 885418"/>
              <a:gd name="connsiteX0" fmla="*/ 2161 w 588989"/>
              <a:gd name="connsiteY0" fmla="*/ 2342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2161 w 588989"/>
              <a:gd name="connsiteY3" fmla="*/ 2342 h 885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8989" h="885418">
                <a:moveTo>
                  <a:pt x="2161" y="2342"/>
                </a:moveTo>
                <a:lnTo>
                  <a:pt x="588989" y="0"/>
                </a:lnTo>
                <a:lnTo>
                  <a:pt x="0" y="885418"/>
                </a:lnTo>
                <a:cubicBezTo>
                  <a:pt x="2441" y="591059"/>
                  <a:pt x="-280" y="296701"/>
                  <a:pt x="2161" y="2342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19855" y="2587632"/>
            <a:ext cx="7776864" cy="1361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АПРОБАЦИЯ ПРИМЕРНЫХ </a:t>
            </a:r>
            <a:br>
              <a:rPr lang="ru-RU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РАБОЧИХ ПРОГРАММ </a:t>
            </a:r>
            <a:br>
              <a:rPr lang="ru-RU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 РЕСПУБЛИКЕ ТАТАРСТАН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2372" y="3125733"/>
            <a:ext cx="9144000" cy="1681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ru-RU">
              <a:solidFill>
                <a:prstClr val="white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0873" y="388839"/>
            <a:ext cx="7769519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1600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Государственное автономное образовательное учреждение </a:t>
            </a:r>
          </a:p>
          <a:p>
            <a:r>
              <a:rPr lang="ru-RU" sz="1600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дополнительного профессионального образования   </a:t>
            </a:r>
          </a:p>
          <a:p>
            <a:r>
              <a:rPr lang="ru-RU" sz="1600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«Институт развития образования Республики Татарстан»</a:t>
            </a:r>
            <a:endParaRPr lang="ru-RU" sz="1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0873" y="4688442"/>
            <a:ext cx="7765846" cy="9464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b="1" dirty="0" err="1">
                <a:solidFill>
                  <a:srgbClr val="206A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Нугуманова</a:t>
            </a:r>
            <a:r>
              <a:rPr lang="ru-RU" b="1" dirty="0">
                <a:solidFill>
                  <a:srgbClr val="206A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Людмила Николаевна, </a:t>
            </a:r>
          </a:p>
          <a:p>
            <a:r>
              <a:rPr lang="ru-RU" b="1" dirty="0">
                <a:solidFill>
                  <a:srgbClr val="206A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ректор ГАОУ ДПО ИРО РТ, доктор педагогических наук</a:t>
            </a:r>
          </a:p>
          <a:p>
            <a:endParaRPr lang="ru-RU" sz="1050" b="1" dirty="0">
              <a:solidFill>
                <a:srgbClr val="206A7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ru-RU" sz="1050" b="1" dirty="0">
                <a:solidFill>
                  <a:srgbClr val="206A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b="1" dirty="0">
                <a:solidFill>
                  <a:srgbClr val="206A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e-mail: irort2011@gmail.com</a:t>
            </a:r>
          </a:p>
        </p:txBody>
      </p:sp>
      <p:pic>
        <p:nvPicPr>
          <p:cNvPr id="12" name="Рисунок 8">
            <a:extLst>
              <a:ext uri="{FF2B5EF4-FFF2-40B4-BE49-F238E27FC236}">
                <a16:creationId xmlns:a16="http://schemas.microsoft.com/office/drawing/2014/main" id="{8E7B2AAF-F027-40CB-9009-5E924C8B909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673"/>
                    </a14:imgEffect>
                    <a14:imgEffect>
                      <a14:saturation sat="1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866"/>
          <a:stretch/>
        </p:blipFill>
        <p:spPr bwMode="auto">
          <a:xfrm>
            <a:off x="3718222" y="5845806"/>
            <a:ext cx="5414939" cy="751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 descr="Картинки по запросу &quot;логотип 2021 г. годом науки и технологий&quot;">
            <a:extLst>
              <a:ext uri="{FF2B5EF4-FFF2-40B4-BE49-F238E27FC236}">
                <a16:creationId xmlns:a16="http://schemas.microsoft.com/office/drawing/2014/main" id="{F28EF9A6-3BA2-43A0-9D20-0085C74025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90" b="16835"/>
          <a:stretch/>
        </p:blipFill>
        <p:spPr bwMode="auto">
          <a:xfrm>
            <a:off x="895246" y="6160287"/>
            <a:ext cx="1673063" cy="63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E954F6B-EE29-449A-98DA-35CF55B7AA0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866" y="6061494"/>
            <a:ext cx="744529" cy="737259"/>
          </a:xfrm>
          <a:prstGeom prst="rect">
            <a:avLst/>
          </a:prstGeom>
        </p:spPr>
      </p:pic>
      <p:sp>
        <p:nvSpPr>
          <p:cNvPr id="18" name="Прямоугольник 3">
            <a:extLst>
              <a:ext uri="{FF2B5EF4-FFF2-40B4-BE49-F238E27FC236}">
                <a16:creationId xmlns:a16="http://schemas.microsoft.com/office/drawing/2014/main" id="{686EEAE6-8505-45B2-B28E-7D96E0A46361}"/>
              </a:ext>
            </a:extLst>
          </p:cNvPr>
          <p:cNvSpPr/>
          <p:nvPr/>
        </p:nvSpPr>
        <p:spPr>
          <a:xfrm>
            <a:off x="-4463" y="6527174"/>
            <a:ext cx="743152" cy="335459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92430 w 8868793"/>
              <a:gd name="connsiteY0" fmla="*/ 672438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92430 w 8868793"/>
              <a:gd name="connsiteY4" fmla="*/ 672438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78412"/>
              <a:gd name="connsiteY0" fmla="*/ 820899 h 1140307"/>
              <a:gd name="connsiteX1" fmla="*/ 8878412 w 8878412"/>
              <a:gd name="connsiteY1" fmla="*/ 0 h 1140307"/>
              <a:gd name="connsiteX2" fmla="*/ 8123810 w 8878412"/>
              <a:gd name="connsiteY2" fmla="*/ 1140307 h 1140307"/>
              <a:gd name="connsiteX3" fmla="*/ 9619 w 8878412"/>
              <a:gd name="connsiteY3" fmla="*/ 1122552 h 1140307"/>
              <a:gd name="connsiteX4" fmla="*/ 0 w 8878412"/>
              <a:gd name="connsiteY4" fmla="*/ 820899 h 1140307"/>
              <a:gd name="connsiteX0" fmla="*/ 0 w 8329993"/>
              <a:gd name="connsiteY0" fmla="*/ 0 h 319408"/>
              <a:gd name="connsiteX1" fmla="*/ 8329993 w 8329993"/>
              <a:gd name="connsiteY1" fmla="*/ 0 h 319408"/>
              <a:gd name="connsiteX2" fmla="*/ 8123810 w 8329993"/>
              <a:gd name="connsiteY2" fmla="*/ 319408 h 319408"/>
              <a:gd name="connsiteX3" fmla="*/ 9619 w 8329993"/>
              <a:gd name="connsiteY3" fmla="*/ 301653 h 319408"/>
              <a:gd name="connsiteX4" fmla="*/ 0 w 8329993"/>
              <a:gd name="connsiteY4" fmla="*/ 0 h 319408"/>
              <a:gd name="connsiteX0" fmla="*/ 3 w 8320374"/>
              <a:gd name="connsiteY0" fmla="*/ 0 h 328140"/>
              <a:gd name="connsiteX1" fmla="*/ 8320374 w 8320374"/>
              <a:gd name="connsiteY1" fmla="*/ 8732 h 328140"/>
              <a:gd name="connsiteX2" fmla="*/ 8114191 w 8320374"/>
              <a:gd name="connsiteY2" fmla="*/ 328140 h 328140"/>
              <a:gd name="connsiteX3" fmla="*/ 0 w 8320374"/>
              <a:gd name="connsiteY3" fmla="*/ 310385 h 328140"/>
              <a:gd name="connsiteX4" fmla="*/ 3 w 8320374"/>
              <a:gd name="connsiteY4" fmla="*/ 0 h 328140"/>
              <a:gd name="connsiteX0" fmla="*/ 3 w 8320374"/>
              <a:gd name="connsiteY0" fmla="*/ 1850 h 329990"/>
              <a:gd name="connsiteX1" fmla="*/ 8320374 w 8320374"/>
              <a:gd name="connsiteY1" fmla="*/ 0 h 329990"/>
              <a:gd name="connsiteX2" fmla="*/ 8114191 w 8320374"/>
              <a:gd name="connsiteY2" fmla="*/ 329990 h 329990"/>
              <a:gd name="connsiteX3" fmla="*/ 0 w 8320374"/>
              <a:gd name="connsiteY3" fmla="*/ 312235 h 329990"/>
              <a:gd name="connsiteX4" fmla="*/ 3 w 8320374"/>
              <a:gd name="connsiteY4" fmla="*/ 1850 h 329990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582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7463 w 8327834"/>
              <a:gd name="connsiteY0" fmla="*/ 1850 h 333399"/>
              <a:gd name="connsiteX1" fmla="*/ 8327834 w 8327834"/>
              <a:gd name="connsiteY1" fmla="*/ 0 h 333399"/>
              <a:gd name="connsiteX2" fmla="*/ 8121651 w 8327834"/>
              <a:gd name="connsiteY2" fmla="*/ 329990 h 333399"/>
              <a:gd name="connsiteX3" fmla="*/ 1632 w 8327834"/>
              <a:gd name="connsiteY3" fmla="*/ 333399 h 333399"/>
              <a:gd name="connsiteX4" fmla="*/ 7463 w 8327834"/>
              <a:gd name="connsiteY4" fmla="*/ 1850 h 333399"/>
              <a:gd name="connsiteX0" fmla="*/ 0 w 8332030"/>
              <a:gd name="connsiteY0" fmla="*/ 1850 h 333399"/>
              <a:gd name="connsiteX1" fmla="*/ 8332030 w 8332030"/>
              <a:gd name="connsiteY1" fmla="*/ 0 h 333399"/>
              <a:gd name="connsiteX2" fmla="*/ 8125847 w 8332030"/>
              <a:gd name="connsiteY2" fmla="*/ 329990 h 333399"/>
              <a:gd name="connsiteX3" fmla="*/ 5828 w 8332030"/>
              <a:gd name="connsiteY3" fmla="*/ 333399 h 333399"/>
              <a:gd name="connsiteX4" fmla="*/ 0 w 8332030"/>
              <a:gd name="connsiteY4" fmla="*/ 1850 h 333399"/>
              <a:gd name="connsiteX0" fmla="*/ 7560904 w 8326206"/>
              <a:gd name="connsiteY0" fmla="*/ 0 h 340918"/>
              <a:gd name="connsiteX1" fmla="*/ 8326206 w 8326206"/>
              <a:gd name="connsiteY1" fmla="*/ 7519 h 340918"/>
              <a:gd name="connsiteX2" fmla="*/ 8120023 w 8326206"/>
              <a:gd name="connsiteY2" fmla="*/ 337509 h 340918"/>
              <a:gd name="connsiteX3" fmla="*/ 4 w 8326206"/>
              <a:gd name="connsiteY3" fmla="*/ 340918 h 340918"/>
              <a:gd name="connsiteX4" fmla="*/ 7560904 w 8326206"/>
              <a:gd name="connsiteY4" fmla="*/ 0 h 340918"/>
              <a:gd name="connsiteX0" fmla="*/ 211070 w 976372"/>
              <a:gd name="connsiteY0" fmla="*/ 0 h 359657"/>
              <a:gd name="connsiteX1" fmla="*/ 976372 w 976372"/>
              <a:gd name="connsiteY1" fmla="*/ 7519 h 359657"/>
              <a:gd name="connsiteX2" fmla="*/ 770189 w 976372"/>
              <a:gd name="connsiteY2" fmla="*/ 337509 h 359657"/>
              <a:gd name="connsiteX3" fmla="*/ 116 w 976372"/>
              <a:gd name="connsiteY3" fmla="*/ 359657 h 359657"/>
              <a:gd name="connsiteX4" fmla="*/ 211070 w 976372"/>
              <a:gd name="connsiteY4" fmla="*/ 0 h 359657"/>
              <a:gd name="connsiteX0" fmla="*/ 0 w 765302"/>
              <a:gd name="connsiteY0" fmla="*/ 0 h 337509"/>
              <a:gd name="connsiteX1" fmla="*/ 765302 w 765302"/>
              <a:gd name="connsiteY1" fmla="*/ 7519 h 337509"/>
              <a:gd name="connsiteX2" fmla="*/ 559119 w 765302"/>
              <a:gd name="connsiteY2" fmla="*/ 337509 h 337509"/>
              <a:gd name="connsiteX3" fmla="*/ 81842 w 765302"/>
              <a:gd name="connsiteY3" fmla="*/ 277885 h 337509"/>
              <a:gd name="connsiteX4" fmla="*/ 0 w 765302"/>
              <a:gd name="connsiteY4" fmla="*/ 0 h 337509"/>
              <a:gd name="connsiteX0" fmla="*/ 42525 w 807827"/>
              <a:gd name="connsiteY0" fmla="*/ 0 h 344325"/>
              <a:gd name="connsiteX1" fmla="*/ 807827 w 807827"/>
              <a:gd name="connsiteY1" fmla="*/ 7519 h 344325"/>
              <a:gd name="connsiteX2" fmla="*/ 601644 w 807827"/>
              <a:gd name="connsiteY2" fmla="*/ 337509 h 344325"/>
              <a:gd name="connsiteX3" fmla="*/ 492 w 807827"/>
              <a:gd name="connsiteY3" fmla="*/ 344325 h 344325"/>
              <a:gd name="connsiteX4" fmla="*/ 42525 w 807827"/>
              <a:gd name="connsiteY4" fmla="*/ 0 h 344325"/>
              <a:gd name="connsiteX0" fmla="*/ 14958 w 808413"/>
              <a:gd name="connsiteY0" fmla="*/ 7814 h 336806"/>
              <a:gd name="connsiteX1" fmla="*/ 808413 w 808413"/>
              <a:gd name="connsiteY1" fmla="*/ 0 h 336806"/>
              <a:gd name="connsiteX2" fmla="*/ 602230 w 808413"/>
              <a:gd name="connsiteY2" fmla="*/ 329990 h 336806"/>
              <a:gd name="connsiteX3" fmla="*/ 1078 w 808413"/>
              <a:gd name="connsiteY3" fmla="*/ 336806 h 336806"/>
              <a:gd name="connsiteX4" fmla="*/ 14958 w 808413"/>
              <a:gd name="connsiteY4" fmla="*/ 7814 h 336806"/>
              <a:gd name="connsiteX0" fmla="*/ 638927 w 807375"/>
              <a:gd name="connsiteY0" fmla="*/ 0 h 666301"/>
              <a:gd name="connsiteX1" fmla="*/ 807375 w 807375"/>
              <a:gd name="connsiteY1" fmla="*/ 329495 h 666301"/>
              <a:gd name="connsiteX2" fmla="*/ 601192 w 807375"/>
              <a:gd name="connsiteY2" fmla="*/ 659485 h 666301"/>
              <a:gd name="connsiteX3" fmla="*/ 40 w 807375"/>
              <a:gd name="connsiteY3" fmla="*/ 666301 h 666301"/>
              <a:gd name="connsiteX4" fmla="*/ 638927 w 807375"/>
              <a:gd name="connsiteY4" fmla="*/ 0 h 666301"/>
              <a:gd name="connsiteX0" fmla="*/ 9663 w 808749"/>
              <a:gd name="connsiteY0" fmla="*/ 0 h 344324"/>
              <a:gd name="connsiteX1" fmla="*/ 808749 w 808749"/>
              <a:gd name="connsiteY1" fmla="*/ 7518 h 344324"/>
              <a:gd name="connsiteX2" fmla="*/ 602566 w 808749"/>
              <a:gd name="connsiteY2" fmla="*/ 337508 h 344324"/>
              <a:gd name="connsiteX3" fmla="*/ 1414 w 808749"/>
              <a:gd name="connsiteY3" fmla="*/ 344324 h 344324"/>
              <a:gd name="connsiteX4" fmla="*/ 9663 w 808749"/>
              <a:gd name="connsiteY4" fmla="*/ 0 h 344324"/>
              <a:gd name="connsiteX0" fmla="*/ 9663 w 808749"/>
              <a:gd name="connsiteY0" fmla="*/ 58922 h 336806"/>
              <a:gd name="connsiteX1" fmla="*/ 808749 w 808749"/>
              <a:gd name="connsiteY1" fmla="*/ 0 h 336806"/>
              <a:gd name="connsiteX2" fmla="*/ 602566 w 808749"/>
              <a:gd name="connsiteY2" fmla="*/ 329990 h 336806"/>
              <a:gd name="connsiteX3" fmla="*/ 1414 w 808749"/>
              <a:gd name="connsiteY3" fmla="*/ 336806 h 336806"/>
              <a:gd name="connsiteX4" fmla="*/ 9663 w 808749"/>
              <a:gd name="connsiteY4" fmla="*/ 58922 h 336806"/>
              <a:gd name="connsiteX0" fmla="*/ 9663 w 808749"/>
              <a:gd name="connsiteY0" fmla="*/ 7815 h 336806"/>
              <a:gd name="connsiteX1" fmla="*/ 808749 w 808749"/>
              <a:gd name="connsiteY1" fmla="*/ 0 h 336806"/>
              <a:gd name="connsiteX2" fmla="*/ 602566 w 808749"/>
              <a:gd name="connsiteY2" fmla="*/ 329990 h 336806"/>
              <a:gd name="connsiteX3" fmla="*/ 1414 w 808749"/>
              <a:gd name="connsiteY3" fmla="*/ 336806 h 336806"/>
              <a:gd name="connsiteX4" fmla="*/ 9663 w 808749"/>
              <a:gd name="connsiteY4" fmla="*/ 7815 h 336806"/>
              <a:gd name="connsiteX0" fmla="*/ 9663 w 808749"/>
              <a:gd name="connsiteY0" fmla="*/ 0 h 441427"/>
              <a:gd name="connsiteX1" fmla="*/ 808749 w 808749"/>
              <a:gd name="connsiteY1" fmla="*/ 104621 h 441427"/>
              <a:gd name="connsiteX2" fmla="*/ 602566 w 808749"/>
              <a:gd name="connsiteY2" fmla="*/ 434611 h 441427"/>
              <a:gd name="connsiteX3" fmla="*/ 1414 w 808749"/>
              <a:gd name="connsiteY3" fmla="*/ 441427 h 441427"/>
              <a:gd name="connsiteX4" fmla="*/ 9663 w 808749"/>
              <a:gd name="connsiteY4" fmla="*/ 0 h 441427"/>
              <a:gd name="connsiteX0" fmla="*/ 9663 w 808749"/>
              <a:gd name="connsiteY0" fmla="*/ 0 h 339212"/>
              <a:gd name="connsiteX1" fmla="*/ 808749 w 808749"/>
              <a:gd name="connsiteY1" fmla="*/ 2406 h 339212"/>
              <a:gd name="connsiteX2" fmla="*/ 602566 w 808749"/>
              <a:gd name="connsiteY2" fmla="*/ 332396 h 339212"/>
              <a:gd name="connsiteX3" fmla="*/ 1414 w 808749"/>
              <a:gd name="connsiteY3" fmla="*/ 339212 h 339212"/>
              <a:gd name="connsiteX4" fmla="*/ 9663 w 808749"/>
              <a:gd name="connsiteY4" fmla="*/ 0 h 339212"/>
              <a:gd name="connsiteX0" fmla="*/ 177306 w 807472"/>
              <a:gd name="connsiteY0" fmla="*/ 84476 h 336806"/>
              <a:gd name="connsiteX1" fmla="*/ 807472 w 807472"/>
              <a:gd name="connsiteY1" fmla="*/ 0 h 336806"/>
              <a:gd name="connsiteX2" fmla="*/ 601289 w 807472"/>
              <a:gd name="connsiteY2" fmla="*/ 329990 h 336806"/>
              <a:gd name="connsiteX3" fmla="*/ 137 w 807472"/>
              <a:gd name="connsiteY3" fmla="*/ 336806 h 336806"/>
              <a:gd name="connsiteX4" fmla="*/ 177306 w 807472"/>
              <a:gd name="connsiteY4" fmla="*/ 84476 h 336806"/>
              <a:gd name="connsiteX0" fmla="*/ 4669 w 809386"/>
              <a:gd name="connsiteY0" fmla="*/ 2704 h 336806"/>
              <a:gd name="connsiteX1" fmla="*/ 809386 w 809386"/>
              <a:gd name="connsiteY1" fmla="*/ 0 h 336806"/>
              <a:gd name="connsiteX2" fmla="*/ 603203 w 809386"/>
              <a:gd name="connsiteY2" fmla="*/ 329990 h 336806"/>
              <a:gd name="connsiteX3" fmla="*/ 2051 w 809386"/>
              <a:gd name="connsiteY3" fmla="*/ 336806 h 336806"/>
              <a:gd name="connsiteX4" fmla="*/ 4669 w 809386"/>
              <a:gd name="connsiteY4" fmla="*/ 2704 h 336806"/>
              <a:gd name="connsiteX0" fmla="*/ 0 w 804717"/>
              <a:gd name="connsiteY0" fmla="*/ 2704 h 329990"/>
              <a:gd name="connsiteX1" fmla="*/ 804717 w 804717"/>
              <a:gd name="connsiteY1" fmla="*/ 0 h 329990"/>
              <a:gd name="connsiteX2" fmla="*/ 598534 w 804717"/>
              <a:gd name="connsiteY2" fmla="*/ 329990 h 329990"/>
              <a:gd name="connsiteX3" fmla="*/ 166302 w 804717"/>
              <a:gd name="connsiteY3" fmla="*/ 224369 h 329990"/>
              <a:gd name="connsiteX4" fmla="*/ 0 w 804717"/>
              <a:gd name="connsiteY4" fmla="*/ 2704 h 329990"/>
              <a:gd name="connsiteX0" fmla="*/ 20383 w 825100"/>
              <a:gd name="connsiteY0" fmla="*/ 2704 h 329990"/>
              <a:gd name="connsiteX1" fmla="*/ 825100 w 825100"/>
              <a:gd name="connsiteY1" fmla="*/ 0 h 329990"/>
              <a:gd name="connsiteX2" fmla="*/ 618917 w 825100"/>
              <a:gd name="connsiteY2" fmla="*/ 329990 h 329990"/>
              <a:gd name="connsiteX3" fmla="*/ 872 w 825100"/>
              <a:gd name="connsiteY3" fmla="*/ 321474 h 329990"/>
              <a:gd name="connsiteX4" fmla="*/ 20383 w 825100"/>
              <a:gd name="connsiteY4" fmla="*/ 2704 h 329990"/>
              <a:gd name="connsiteX0" fmla="*/ 0 w 804717"/>
              <a:gd name="connsiteY0" fmla="*/ 2704 h 329990"/>
              <a:gd name="connsiteX1" fmla="*/ 804717 w 804717"/>
              <a:gd name="connsiteY1" fmla="*/ 0 h 329990"/>
              <a:gd name="connsiteX2" fmla="*/ 598534 w 804717"/>
              <a:gd name="connsiteY2" fmla="*/ 329990 h 329990"/>
              <a:gd name="connsiteX3" fmla="*/ 109878 w 804717"/>
              <a:gd name="connsiteY3" fmla="*/ 289445 h 329990"/>
              <a:gd name="connsiteX4" fmla="*/ 0 w 804717"/>
              <a:gd name="connsiteY4" fmla="*/ 2704 h 329990"/>
              <a:gd name="connsiteX0" fmla="*/ 267 w 804984"/>
              <a:gd name="connsiteY0" fmla="*/ 2704 h 329990"/>
              <a:gd name="connsiteX1" fmla="*/ 804984 w 804984"/>
              <a:gd name="connsiteY1" fmla="*/ 0 h 329990"/>
              <a:gd name="connsiteX2" fmla="*/ 598801 w 804984"/>
              <a:gd name="connsiteY2" fmla="*/ 329990 h 329990"/>
              <a:gd name="connsiteX3" fmla="*/ 4281 w 804984"/>
              <a:gd name="connsiteY3" fmla="*/ 326813 h 329990"/>
              <a:gd name="connsiteX4" fmla="*/ 267 w 804984"/>
              <a:gd name="connsiteY4" fmla="*/ 2704 h 329990"/>
              <a:gd name="connsiteX0" fmla="*/ 9204 w 802158"/>
              <a:gd name="connsiteY0" fmla="*/ 2704 h 329990"/>
              <a:gd name="connsiteX1" fmla="*/ 802158 w 802158"/>
              <a:gd name="connsiteY1" fmla="*/ 0 h 329990"/>
              <a:gd name="connsiteX2" fmla="*/ 595975 w 802158"/>
              <a:gd name="connsiteY2" fmla="*/ 329990 h 329990"/>
              <a:gd name="connsiteX3" fmla="*/ 1455 w 802158"/>
              <a:gd name="connsiteY3" fmla="*/ 326813 h 329990"/>
              <a:gd name="connsiteX4" fmla="*/ 9204 w 802158"/>
              <a:gd name="connsiteY4" fmla="*/ 2704 h 329990"/>
              <a:gd name="connsiteX0" fmla="*/ 6555 w 802450"/>
              <a:gd name="connsiteY0" fmla="*/ 35 h 329990"/>
              <a:gd name="connsiteX1" fmla="*/ 802450 w 802450"/>
              <a:gd name="connsiteY1" fmla="*/ 0 h 329990"/>
              <a:gd name="connsiteX2" fmla="*/ 596267 w 802450"/>
              <a:gd name="connsiteY2" fmla="*/ 329990 h 329990"/>
              <a:gd name="connsiteX3" fmla="*/ 1747 w 802450"/>
              <a:gd name="connsiteY3" fmla="*/ 326813 h 329990"/>
              <a:gd name="connsiteX4" fmla="*/ 6555 w 802450"/>
              <a:gd name="connsiteY4" fmla="*/ 35 h 329990"/>
              <a:gd name="connsiteX0" fmla="*/ 267 w 804984"/>
              <a:gd name="connsiteY0" fmla="*/ 2705 h 329990"/>
              <a:gd name="connsiteX1" fmla="*/ 804984 w 804984"/>
              <a:gd name="connsiteY1" fmla="*/ 0 h 329990"/>
              <a:gd name="connsiteX2" fmla="*/ 598801 w 804984"/>
              <a:gd name="connsiteY2" fmla="*/ 329990 h 329990"/>
              <a:gd name="connsiteX3" fmla="*/ 4281 w 804984"/>
              <a:gd name="connsiteY3" fmla="*/ 326813 h 329990"/>
              <a:gd name="connsiteX4" fmla="*/ 267 w 804984"/>
              <a:gd name="connsiteY4" fmla="*/ 2705 h 329990"/>
              <a:gd name="connsiteX0" fmla="*/ 613566 w 800744"/>
              <a:gd name="connsiteY0" fmla="*/ 0 h 412697"/>
              <a:gd name="connsiteX1" fmla="*/ 800744 w 800744"/>
              <a:gd name="connsiteY1" fmla="*/ 82707 h 412697"/>
              <a:gd name="connsiteX2" fmla="*/ 594561 w 800744"/>
              <a:gd name="connsiteY2" fmla="*/ 412697 h 412697"/>
              <a:gd name="connsiteX3" fmla="*/ 41 w 800744"/>
              <a:gd name="connsiteY3" fmla="*/ 409520 h 412697"/>
              <a:gd name="connsiteX4" fmla="*/ 613566 w 800744"/>
              <a:gd name="connsiteY4" fmla="*/ 0 h 412697"/>
              <a:gd name="connsiteX0" fmla="*/ 9202 w 802157"/>
              <a:gd name="connsiteY0" fmla="*/ 0 h 337962"/>
              <a:gd name="connsiteX1" fmla="*/ 802157 w 802157"/>
              <a:gd name="connsiteY1" fmla="*/ 7972 h 337962"/>
              <a:gd name="connsiteX2" fmla="*/ 595974 w 802157"/>
              <a:gd name="connsiteY2" fmla="*/ 337962 h 337962"/>
              <a:gd name="connsiteX3" fmla="*/ 1454 w 802157"/>
              <a:gd name="connsiteY3" fmla="*/ 334785 h 337962"/>
              <a:gd name="connsiteX4" fmla="*/ 9202 w 802157"/>
              <a:gd name="connsiteY4" fmla="*/ 0 h 337962"/>
              <a:gd name="connsiteX0" fmla="*/ 79962 w 800989"/>
              <a:gd name="connsiteY0" fmla="*/ 91166 h 329990"/>
              <a:gd name="connsiteX1" fmla="*/ 800989 w 800989"/>
              <a:gd name="connsiteY1" fmla="*/ 0 h 329990"/>
              <a:gd name="connsiteX2" fmla="*/ 594806 w 800989"/>
              <a:gd name="connsiteY2" fmla="*/ 329990 h 329990"/>
              <a:gd name="connsiteX3" fmla="*/ 286 w 800989"/>
              <a:gd name="connsiteY3" fmla="*/ 326813 h 329990"/>
              <a:gd name="connsiteX4" fmla="*/ 79962 w 800989"/>
              <a:gd name="connsiteY4" fmla="*/ 91166 h 329990"/>
              <a:gd name="connsiteX0" fmla="*/ 1 w 806276"/>
              <a:gd name="connsiteY0" fmla="*/ 0 h 333126"/>
              <a:gd name="connsiteX1" fmla="*/ 806276 w 806276"/>
              <a:gd name="connsiteY1" fmla="*/ 3136 h 333126"/>
              <a:gd name="connsiteX2" fmla="*/ 600093 w 806276"/>
              <a:gd name="connsiteY2" fmla="*/ 333126 h 333126"/>
              <a:gd name="connsiteX3" fmla="*/ 5573 w 806276"/>
              <a:gd name="connsiteY3" fmla="*/ 329949 h 333126"/>
              <a:gd name="connsiteX4" fmla="*/ 1 w 806276"/>
              <a:gd name="connsiteY4" fmla="*/ 0 h 333126"/>
              <a:gd name="connsiteX0" fmla="*/ 103877 w 800928"/>
              <a:gd name="connsiteY0" fmla="*/ 0 h 395993"/>
              <a:gd name="connsiteX1" fmla="*/ 800928 w 800928"/>
              <a:gd name="connsiteY1" fmla="*/ 66003 h 395993"/>
              <a:gd name="connsiteX2" fmla="*/ 594745 w 800928"/>
              <a:gd name="connsiteY2" fmla="*/ 395993 h 395993"/>
              <a:gd name="connsiteX3" fmla="*/ 225 w 800928"/>
              <a:gd name="connsiteY3" fmla="*/ 392816 h 395993"/>
              <a:gd name="connsiteX4" fmla="*/ 103877 w 800928"/>
              <a:gd name="connsiteY4" fmla="*/ 0 h 395993"/>
              <a:gd name="connsiteX0" fmla="*/ 1 w 806276"/>
              <a:gd name="connsiteY0" fmla="*/ 1700 h 329990"/>
              <a:gd name="connsiteX1" fmla="*/ 806276 w 806276"/>
              <a:gd name="connsiteY1" fmla="*/ 0 h 329990"/>
              <a:gd name="connsiteX2" fmla="*/ 600093 w 806276"/>
              <a:gd name="connsiteY2" fmla="*/ 329990 h 329990"/>
              <a:gd name="connsiteX3" fmla="*/ 5573 w 806276"/>
              <a:gd name="connsiteY3" fmla="*/ 326813 h 329990"/>
              <a:gd name="connsiteX4" fmla="*/ 1 w 806276"/>
              <a:gd name="connsiteY4" fmla="*/ 1700 h 329990"/>
              <a:gd name="connsiteX0" fmla="*/ 2292 w 803406"/>
              <a:gd name="connsiteY0" fmla="*/ 1700 h 329990"/>
              <a:gd name="connsiteX1" fmla="*/ 803406 w 803406"/>
              <a:gd name="connsiteY1" fmla="*/ 0 h 329990"/>
              <a:gd name="connsiteX2" fmla="*/ 597223 w 803406"/>
              <a:gd name="connsiteY2" fmla="*/ 329990 h 329990"/>
              <a:gd name="connsiteX3" fmla="*/ 2703 w 803406"/>
              <a:gd name="connsiteY3" fmla="*/ 326813 h 329990"/>
              <a:gd name="connsiteX4" fmla="*/ 2292 w 803406"/>
              <a:gd name="connsiteY4" fmla="*/ 1700 h 329990"/>
              <a:gd name="connsiteX0" fmla="*/ 0 w 801114"/>
              <a:gd name="connsiteY0" fmla="*/ 1700 h 329990"/>
              <a:gd name="connsiteX1" fmla="*/ 801114 w 801114"/>
              <a:gd name="connsiteY1" fmla="*/ 0 h 329990"/>
              <a:gd name="connsiteX2" fmla="*/ 594931 w 801114"/>
              <a:gd name="connsiteY2" fmla="*/ 329990 h 329990"/>
              <a:gd name="connsiteX3" fmla="*/ 77834 w 801114"/>
              <a:gd name="connsiteY3" fmla="*/ 270594 h 329990"/>
              <a:gd name="connsiteX4" fmla="*/ 0 w 801114"/>
              <a:gd name="connsiteY4" fmla="*/ 1700 h 329990"/>
              <a:gd name="connsiteX0" fmla="*/ 690 w 801804"/>
              <a:gd name="connsiteY0" fmla="*/ 1700 h 329990"/>
              <a:gd name="connsiteX1" fmla="*/ 801804 w 801804"/>
              <a:gd name="connsiteY1" fmla="*/ 0 h 329990"/>
              <a:gd name="connsiteX2" fmla="*/ 595621 w 801804"/>
              <a:gd name="connsiteY2" fmla="*/ 329990 h 329990"/>
              <a:gd name="connsiteX3" fmla="*/ 3682 w 801804"/>
              <a:gd name="connsiteY3" fmla="*/ 322127 h 329990"/>
              <a:gd name="connsiteX4" fmla="*/ 690 w 801804"/>
              <a:gd name="connsiteY4" fmla="*/ 1700 h 329990"/>
              <a:gd name="connsiteX0" fmla="*/ 4296 w 805410"/>
              <a:gd name="connsiteY0" fmla="*/ 1700 h 329990"/>
              <a:gd name="connsiteX1" fmla="*/ 805410 w 805410"/>
              <a:gd name="connsiteY1" fmla="*/ 0 h 329990"/>
              <a:gd name="connsiteX2" fmla="*/ 599227 w 805410"/>
              <a:gd name="connsiteY2" fmla="*/ 329990 h 329990"/>
              <a:gd name="connsiteX3" fmla="*/ 2127 w 805410"/>
              <a:gd name="connsiteY3" fmla="*/ 326813 h 329990"/>
              <a:gd name="connsiteX4" fmla="*/ 4296 w 805410"/>
              <a:gd name="connsiteY4" fmla="*/ 1700 h 329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5410" h="329990">
                <a:moveTo>
                  <a:pt x="4296" y="1700"/>
                </a:moveTo>
                <a:lnTo>
                  <a:pt x="805410" y="0"/>
                </a:lnTo>
                <a:lnTo>
                  <a:pt x="599227" y="329990"/>
                </a:lnTo>
                <a:lnTo>
                  <a:pt x="2127" y="326813"/>
                </a:lnTo>
                <a:cubicBezTo>
                  <a:pt x="-3703" y="100781"/>
                  <a:pt x="4296" y="70231"/>
                  <a:pt x="4296" y="1700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3">
            <a:extLst>
              <a:ext uri="{FF2B5EF4-FFF2-40B4-BE49-F238E27FC236}">
                <a16:creationId xmlns:a16="http://schemas.microsoft.com/office/drawing/2014/main" id="{839C3F38-4B6C-406E-8408-253627E41EA2}"/>
              </a:ext>
            </a:extLst>
          </p:cNvPr>
          <p:cNvSpPr/>
          <p:nvPr/>
        </p:nvSpPr>
        <p:spPr>
          <a:xfrm flipH="1" flipV="1">
            <a:off x="3456265" y="6525306"/>
            <a:ext cx="5687735" cy="338126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92430 w 8868793"/>
              <a:gd name="connsiteY0" fmla="*/ 672438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92430 w 8868793"/>
              <a:gd name="connsiteY4" fmla="*/ 672438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78412"/>
              <a:gd name="connsiteY0" fmla="*/ 820899 h 1140307"/>
              <a:gd name="connsiteX1" fmla="*/ 8878412 w 8878412"/>
              <a:gd name="connsiteY1" fmla="*/ 0 h 1140307"/>
              <a:gd name="connsiteX2" fmla="*/ 8123810 w 8878412"/>
              <a:gd name="connsiteY2" fmla="*/ 1140307 h 1140307"/>
              <a:gd name="connsiteX3" fmla="*/ 9619 w 8878412"/>
              <a:gd name="connsiteY3" fmla="*/ 1122552 h 1140307"/>
              <a:gd name="connsiteX4" fmla="*/ 0 w 8878412"/>
              <a:gd name="connsiteY4" fmla="*/ 820899 h 1140307"/>
              <a:gd name="connsiteX0" fmla="*/ 0 w 8329993"/>
              <a:gd name="connsiteY0" fmla="*/ 0 h 319408"/>
              <a:gd name="connsiteX1" fmla="*/ 8329993 w 8329993"/>
              <a:gd name="connsiteY1" fmla="*/ 0 h 319408"/>
              <a:gd name="connsiteX2" fmla="*/ 8123810 w 8329993"/>
              <a:gd name="connsiteY2" fmla="*/ 319408 h 319408"/>
              <a:gd name="connsiteX3" fmla="*/ 9619 w 8329993"/>
              <a:gd name="connsiteY3" fmla="*/ 301653 h 319408"/>
              <a:gd name="connsiteX4" fmla="*/ 0 w 8329993"/>
              <a:gd name="connsiteY4" fmla="*/ 0 h 319408"/>
              <a:gd name="connsiteX0" fmla="*/ 3 w 8320374"/>
              <a:gd name="connsiteY0" fmla="*/ 0 h 328140"/>
              <a:gd name="connsiteX1" fmla="*/ 8320374 w 8320374"/>
              <a:gd name="connsiteY1" fmla="*/ 8732 h 328140"/>
              <a:gd name="connsiteX2" fmla="*/ 8114191 w 8320374"/>
              <a:gd name="connsiteY2" fmla="*/ 328140 h 328140"/>
              <a:gd name="connsiteX3" fmla="*/ 0 w 8320374"/>
              <a:gd name="connsiteY3" fmla="*/ 310385 h 328140"/>
              <a:gd name="connsiteX4" fmla="*/ 3 w 8320374"/>
              <a:gd name="connsiteY4" fmla="*/ 0 h 328140"/>
              <a:gd name="connsiteX0" fmla="*/ 3 w 8320374"/>
              <a:gd name="connsiteY0" fmla="*/ 1850 h 329990"/>
              <a:gd name="connsiteX1" fmla="*/ 8320374 w 8320374"/>
              <a:gd name="connsiteY1" fmla="*/ 0 h 329990"/>
              <a:gd name="connsiteX2" fmla="*/ 8114191 w 8320374"/>
              <a:gd name="connsiteY2" fmla="*/ 329990 h 329990"/>
              <a:gd name="connsiteX3" fmla="*/ 0 w 8320374"/>
              <a:gd name="connsiteY3" fmla="*/ 312235 h 329990"/>
              <a:gd name="connsiteX4" fmla="*/ 3 w 8320374"/>
              <a:gd name="connsiteY4" fmla="*/ 1850 h 329990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582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7463 w 8327834"/>
              <a:gd name="connsiteY0" fmla="*/ 1850 h 333399"/>
              <a:gd name="connsiteX1" fmla="*/ 8327834 w 8327834"/>
              <a:gd name="connsiteY1" fmla="*/ 0 h 333399"/>
              <a:gd name="connsiteX2" fmla="*/ 8121651 w 8327834"/>
              <a:gd name="connsiteY2" fmla="*/ 329990 h 333399"/>
              <a:gd name="connsiteX3" fmla="*/ 1632 w 8327834"/>
              <a:gd name="connsiteY3" fmla="*/ 333399 h 333399"/>
              <a:gd name="connsiteX4" fmla="*/ 7463 w 8327834"/>
              <a:gd name="connsiteY4" fmla="*/ 1850 h 333399"/>
              <a:gd name="connsiteX0" fmla="*/ 0 w 8332030"/>
              <a:gd name="connsiteY0" fmla="*/ 1850 h 333399"/>
              <a:gd name="connsiteX1" fmla="*/ 8332030 w 8332030"/>
              <a:gd name="connsiteY1" fmla="*/ 0 h 333399"/>
              <a:gd name="connsiteX2" fmla="*/ 8125847 w 8332030"/>
              <a:gd name="connsiteY2" fmla="*/ 329990 h 333399"/>
              <a:gd name="connsiteX3" fmla="*/ 5828 w 8332030"/>
              <a:gd name="connsiteY3" fmla="*/ 333399 h 333399"/>
              <a:gd name="connsiteX4" fmla="*/ 0 w 8332030"/>
              <a:gd name="connsiteY4" fmla="*/ 1850 h 333399"/>
              <a:gd name="connsiteX0" fmla="*/ 670288 w 8326240"/>
              <a:gd name="connsiteY0" fmla="*/ 101502 h 333399"/>
              <a:gd name="connsiteX1" fmla="*/ 8326240 w 8326240"/>
              <a:gd name="connsiteY1" fmla="*/ 0 h 333399"/>
              <a:gd name="connsiteX2" fmla="*/ 8120057 w 8326240"/>
              <a:gd name="connsiteY2" fmla="*/ 329990 h 333399"/>
              <a:gd name="connsiteX3" fmla="*/ 38 w 8326240"/>
              <a:gd name="connsiteY3" fmla="*/ 333399 h 333399"/>
              <a:gd name="connsiteX4" fmla="*/ 670288 w 8326240"/>
              <a:gd name="connsiteY4" fmla="*/ 101502 h 333399"/>
              <a:gd name="connsiteX0" fmla="*/ 664509 w 8326240"/>
              <a:gd name="connsiteY0" fmla="*/ 7094 h 333399"/>
              <a:gd name="connsiteX1" fmla="*/ 8326240 w 8326240"/>
              <a:gd name="connsiteY1" fmla="*/ 0 h 333399"/>
              <a:gd name="connsiteX2" fmla="*/ 8120057 w 8326240"/>
              <a:gd name="connsiteY2" fmla="*/ 329990 h 333399"/>
              <a:gd name="connsiteX3" fmla="*/ 38 w 8326240"/>
              <a:gd name="connsiteY3" fmla="*/ 333399 h 333399"/>
              <a:gd name="connsiteX4" fmla="*/ 664509 w 8326240"/>
              <a:gd name="connsiteY4" fmla="*/ 7094 h 333399"/>
              <a:gd name="connsiteX0" fmla="*/ 4856 w 7666587"/>
              <a:gd name="connsiteY0" fmla="*/ 7094 h 330776"/>
              <a:gd name="connsiteX1" fmla="*/ 7666587 w 7666587"/>
              <a:gd name="connsiteY1" fmla="*/ 0 h 330776"/>
              <a:gd name="connsiteX2" fmla="*/ 7460404 w 7666587"/>
              <a:gd name="connsiteY2" fmla="*/ 329990 h 330776"/>
              <a:gd name="connsiteX3" fmla="*/ 2017 w 7666587"/>
              <a:gd name="connsiteY3" fmla="*/ 330776 h 330776"/>
              <a:gd name="connsiteX4" fmla="*/ 4856 w 7666587"/>
              <a:gd name="connsiteY4" fmla="*/ 7094 h 330776"/>
              <a:gd name="connsiteX0" fmla="*/ 179218 w 7664706"/>
              <a:gd name="connsiteY0" fmla="*/ 164441 h 330776"/>
              <a:gd name="connsiteX1" fmla="*/ 7664706 w 7664706"/>
              <a:gd name="connsiteY1" fmla="*/ 0 h 330776"/>
              <a:gd name="connsiteX2" fmla="*/ 7458523 w 7664706"/>
              <a:gd name="connsiteY2" fmla="*/ 329990 h 330776"/>
              <a:gd name="connsiteX3" fmla="*/ 136 w 7664706"/>
              <a:gd name="connsiteY3" fmla="*/ 330776 h 330776"/>
              <a:gd name="connsiteX4" fmla="*/ 179218 w 7664706"/>
              <a:gd name="connsiteY4" fmla="*/ 164441 h 330776"/>
              <a:gd name="connsiteX0" fmla="*/ 4855 w 7666585"/>
              <a:gd name="connsiteY0" fmla="*/ 7094 h 330776"/>
              <a:gd name="connsiteX1" fmla="*/ 7666585 w 7666585"/>
              <a:gd name="connsiteY1" fmla="*/ 0 h 330776"/>
              <a:gd name="connsiteX2" fmla="*/ 7460402 w 7666585"/>
              <a:gd name="connsiteY2" fmla="*/ 329990 h 330776"/>
              <a:gd name="connsiteX3" fmla="*/ 2015 w 7666585"/>
              <a:gd name="connsiteY3" fmla="*/ 330776 h 330776"/>
              <a:gd name="connsiteX4" fmla="*/ 4855 w 7666585"/>
              <a:gd name="connsiteY4" fmla="*/ 7094 h 330776"/>
              <a:gd name="connsiteX0" fmla="*/ 2555 w 7667173"/>
              <a:gd name="connsiteY0" fmla="*/ 9717 h 330776"/>
              <a:gd name="connsiteX1" fmla="*/ 7667173 w 7667173"/>
              <a:gd name="connsiteY1" fmla="*/ 0 h 330776"/>
              <a:gd name="connsiteX2" fmla="*/ 7460990 w 7667173"/>
              <a:gd name="connsiteY2" fmla="*/ 329990 h 330776"/>
              <a:gd name="connsiteX3" fmla="*/ 2603 w 7667173"/>
              <a:gd name="connsiteY3" fmla="*/ 330776 h 330776"/>
              <a:gd name="connsiteX4" fmla="*/ 2555 w 7667173"/>
              <a:gd name="connsiteY4" fmla="*/ 9717 h 330776"/>
              <a:gd name="connsiteX0" fmla="*/ 173447 w 7664710"/>
              <a:gd name="connsiteY0" fmla="*/ 119859 h 330776"/>
              <a:gd name="connsiteX1" fmla="*/ 7664710 w 7664710"/>
              <a:gd name="connsiteY1" fmla="*/ 0 h 330776"/>
              <a:gd name="connsiteX2" fmla="*/ 7458527 w 7664710"/>
              <a:gd name="connsiteY2" fmla="*/ 329990 h 330776"/>
              <a:gd name="connsiteX3" fmla="*/ 140 w 7664710"/>
              <a:gd name="connsiteY3" fmla="*/ 330776 h 330776"/>
              <a:gd name="connsiteX4" fmla="*/ 173447 w 7664710"/>
              <a:gd name="connsiteY4" fmla="*/ 119859 h 330776"/>
              <a:gd name="connsiteX0" fmla="*/ 4858 w 7666585"/>
              <a:gd name="connsiteY0" fmla="*/ 0 h 331549"/>
              <a:gd name="connsiteX1" fmla="*/ 7666585 w 7666585"/>
              <a:gd name="connsiteY1" fmla="*/ 773 h 331549"/>
              <a:gd name="connsiteX2" fmla="*/ 7460402 w 7666585"/>
              <a:gd name="connsiteY2" fmla="*/ 330763 h 331549"/>
              <a:gd name="connsiteX3" fmla="*/ 2015 w 7666585"/>
              <a:gd name="connsiteY3" fmla="*/ 331549 h 331549"/>
              <a:gd name="connsiteX4" fmla="*/ 4858 w 7666585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68439 h 399988"/>
              <a:gd name="connsiteX1" fmla="*/ 7664570 w 7664570"/>
              <a:gd name="connsiteY1" fmla="*/ 69212 h 399988"/>
              <a:gd name="connsiteX2" fmla="*/ 7458387 w 7664570"/>
              <a:gd name="connsiteY2" fmla="*/ 399202 h 399988"/>
              <a:gd name="connsiteX3" fmla="*/ 0 w 7664570"/>
              <a:gd name="connsiteY3" fmla="*/ 399988 h 399988"/>
              <a:gd name="connsiteX4" fmla="*/ 2843 w 7664570"/>
              <a:gd name="connsiteY4" fmla="*/ 68439 h 399988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101076 w 7664570"/>
              <a:gd name="connsiteY0" fmla="*/ 77899 h 330776"/>
              <a:gd name="connsiteX1" fmla="*/ 7664570 w 7664570"/>
              <a:gd name="connsiteY1" fmla="*/ 0 h 330776"/>
              <a:gd name="connsiteX2" fmla="*/ 7458387 w 7664570"/>
              <a:gd name="connsiteY2" fmla="*/ 329990 h 330776"/>
              <a:gd name="connsiteX3" fmla="*/ 0 w 7664570"/>
              <a:gd name="connsiteY3" fmla="*/ 330776 h 330776"/>
              <a:gd name="connsiteX4" fmla="*/ 101076 w 7664570"/>
              <a:gd name="connsiteY4" fmla="*/ 77899 h 330776"/>
              <a:gd name="connsiteX0" fmla="*/ 2034 w 7666651"/>
              <a:gd name="connsiteY0" fmla="*/ 4471 h 330776"/>
              <a:gd name="connsiteX1" fmla="*/ 7666651 w 7666651"/>
              <a:gd name="connsiteY1" fmla="*/ 0 h 330776"/>
              <a:gd name="connsiteX2" fmla="*/ 7460468 w 7666651"/>
              <a:gd name="connsiteY2" fmla="*/ 329990 h 330776"/>
              <a:gd name="connsiteX3" fmla="*/ 2081 w 7666651"/>
              <a:gd name="connsiteY3" fmla="*/ 330776 h 330776"/>
              <a:gd name="connsiteX4" fmla="*/ 2034 w 7666651"/>
              <a:gd name="connsiteY4" fmla="*/ 4471 h 330776"/>
              <a:gd name="connsiteX0" fmla="*/ 2034 w 7666651"/>
              <a:gd name="connsiteY0" fmla="*/ 4471 h 330776"/>
              <a:gd name="connsiteX1" fmla="*/ 7666651 w 7666651"/>
              <a:gd name="connsiteY1" fmla="*/ 0 h 330776"/>
              <a:gd name="connsiteX2" fmla="*/ 7331105 w 7666651"/>
              <a:gd name="connsiteY2" fmla="*/ 290654 h 330776"/>
              <a:gd name="connsiteX3" fmla="*/ 2081 w 7666651"/>
              <a:gd name="connsiteY3" fmla="*/ 330776 h 330776"/>
              <a:gd name="connsiteX4" fmla="*/ 2034 w 7666651"/>
              <a:gd name="connsiteY4" fmla="*/ 4471 h 330776"/>
              <a:gd name="connsiteX0" fmla="*/ 2034 w 7666651"/>
              <a:gd name="connsiteY0" fmla="*/ 4471 h 332614"/>
              <a:gd name="connsiteX1" fmla="*/ 7666651 w 7666651"/>
              <a:gd name="connsiteY1" fmla="*/ 0 h 332614"/>
              <a:gd name="connsiteX2" fmla="*/ 7413754 w 7666651"/>
              <a:gd name="connsiteY2" fmla="*/ 332614 h 332614"/>
              <a:gd name="connsiteX3" fmla="*/ 2081 w 7666651"/>
              <a:gd name="connsiteY3" fmla="*/ 330776 h 332614"/>
              <a:gd name="connsiteX4" fmla="*/ 2034 w 7666651"/>
              <a:gd name="connsiteY4" fmla="*/ 4471 h 332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66651" h="332614">
                <a:moveTo>
                  <a:pt x="2034" y="4471"/>
                </a:moveTo>
                <a:lnTo>
                  <a:pt x="7666651" y="0"/>
                </a:lnTo>
                <a:lnTo>
                  <a:pt x="7413754" y="332614"/>
                </a:lnTo>
                <a:lnTo>
                  <a:pt x="2081" y="330776"/>
                </a:lnTo>
                <a:cubicBezTo>
                  <a:pt x="4919" y="162438"/>
                  <a:pt x="-3745" y="52023"/>
                  <a:pt x="2034" y="4471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56451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DB2AB0A-87EB-42CC-ACC5-1B0D89985FCC}"/>
              </a:ext>
            </a:extLst>
          </p:cNvPr>
          <p:cNvSpPr/>
          <p:nvPr/>
        </p:nvSpPr>
        <p:spPr>
          <a:xfrm>
            <a:off x="-6432" y="198087"/>
            <a:ext cx="8183241" cy="1159202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0 w 8868792"/>
              <a:gd name="connsiteY0" fmla="*/ 0 h 1248797"/>
              <a:gd name="connsiteX1" fmla="*/ 8868792 w 8868792"/>
              <a:gd name="connsiteY1" fmla="*/ 0 h 1248797"/>
              <a:gd name="connsiteX2" fmla="*/ 8114190 w 8868792"/>
              <a:gd name="connsiteY2" fmla="*/ 1140307 h 1248797"/>
              <a:gd name="connsiteX3" fmla="*/ 312948 w 8868792"/>
              <a:gd name="connsiteY3" fmla="*/ 1248797 h 1248797"/>
              <a:gd name="connsiteX4" fmla="*/ 0 w 8868792"/>
              <a:gd name="connsiteY4" fmla="*/ 0 h 124879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30442 h 1140307"/>
              <a:gd name="connsiteX4" fmla="*/ 1 w 8868793"/>
              <a:gd name="connsiteY4" fmla="*/ 0 h 1140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8793" h="1140307">
                <a:moveTo>
                  <a:pt x="1" y="0"/>
                </a:moveTo>
                <a:lnTo>
                  <a:pt x="8868793" y="0"/>
                </a:lnTo>
                <a:lnTo>
                  <a:pt x="8114191" y="1140307"/>
                </a:lnTo>
                <a:lnTo>
                  <a:pt x="0" y="1130442"/>
                </a:lnTo>
                <a:cubicBezTo>
                  <a:pt x="0" y="756258"/>
                  <a:pt x="1" y="374184"/>
                  <a:pt x="1" y="0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79992" y="325027"/>
            <a:ext cx="7322999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24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ВХОДНОЕ АНКЕТИРОВАНИЕ</a:t>
            </a:r>
            <a:br>
              <a:rPr lang="ru-RU" sz="24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4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ЕДИНОЕ ОБРАЗОВАТЕЛЬНОЕ ПРОСТРАНСТВО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AFC4DE5-831D-44FD-B9CC-18159C9EA6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719" y="325027"/>
            <a:ext cx="604669" cy="837122"/>
          </a:xfrm>
          <a:prstGeom prst="rect">
            <a:avLst/>
          </a:prstGeom>
        </p:spPr>
      </p:pic>
      <p:sp>
        <p:nvSpPr>
          <p:cNvPr id="15" name="Прямоугольник 3">
            <a:extLst>
              <a:ext uri="{FF2B5EF4-FFF2-40B4-BE49-F238E27FC236}">
                <a16:creationId xmlns:a16="http://schemas.microsoft.com/office/drawing/2014/main" id="{C6F6FDDB-194D-4340-B38F-E7F90D09A6E3}"/>
              </a:ext>
            </a:extLst>
          </p:cNvPr>
          <p:cNvSpPr/>
          <p:nvPr/>
        </p:nvSpPr>
        <p:spPr>
          <a:xfrm flipH="1" flipV="1">
            <a:off x="2072808" y="6529840"/>
            <a:ext cx="7074025" cy="336258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92430 w 8868793"/>
              <a:gd name="connsiteY0" fmla="*/ 672438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92430 w 8868793"/>
              <a:gd name="connsiteY4" fmla="*/ 672438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78412"/>
              <a:gd name="connsiteY0" fmla="*/ 820899 h 1140307"/>
              <a:gd name="connsiteX1" fmla="*/ 8878412 w 8878412"/>
              <a:gd name="connsiteY1" fmla="*/ 0 h 1140307"/>
              <a:gd name="connsiteX2" fmla="*/ 8123810 w 8878412"/>
              <a:gd name="connsiteY2" fmla="*/ 1140307 h 1140307"/>
              <a:gd name="connsiteX3" fmla="*/ 9619 w 8878412"/>
              <a:gd name="connsiteY3" fmla="*/ 1122552 h 1140307"/>
              <a:gd name="connsiteX4" fmla="*/ 0 w 8878412"/>
              <a:gd name="connsiteY4" fmla="*/ 820899 h 1140307"/>
              <a:gd name="connsiteX0" fmla="*/ 0 w 8329993"/>
              <a:gd name="connsiteY0" fmla="*/ 0 h 319408"/>
              <a:gd name="connsiteX1" fmla="*/ 8329993 w 8329993"/>
              <a:gd name="connsiteY1" fmla="*/ 0 h 319408"/>
              <a:gd name="connsiteX2" fmla="*/ 8123810 w 8329993"/>
              <a:gd name="connsiteY2" fmla="*/ 319408 h 319408"/>
              <a:gd name="connsiteX3" fmla="*/ 9619 w 8329993"/>
              <a:gd name="connsiteY3" fmla="*/ 301653 h 319408"/>
              <a:gd name="connsiteX4" fmla="*/ 0 w 8329993"/>
              <a:gd name="connsiteY4" fmla="*/ 0 h 319408"/>
              <a:gd name="connsiteX0" fmla="*/ 3 w 8320374"/>
              <a:gd name="connsiteY0" fmla="*/ 0 h 328140"/>
              <a:gd name="connsiteX1" fmla="*/ 8320374 w 8320374"/>
              <a:gd name="connsiteY1" fmla="*/ 8732 h 328140"/>
              <a:gd name="connsiteX2" fmla="*/ 8114191 w 8320374"/>
              <a:gd name="connsiteY2" fmla="*/ 328140 h 328140"/>
              <a:gd name="connsiteX3" fmla="*/ 0 w 8320374"/>
              <a:gd name="connsiteY3" fmla="*/ 310385 h 328140"/>
              <a:gd name="connsiteX4" fmla="*/ 3 w 8320374"/>
              <a:gd name="connsiteY4" fmla="*/ 0 h 328140"/>
              <a:gd name="connsiteX0" fmla="*/ 3 w 8320374"/>
              <a:gd name="connsiteY0" fmla="*/ 1850 h 329990"/>
              <a:gd name="connsiteX1" fmla="*/ 8320374 w 8320374"/>
              <a:gd name="connsiteY1" fmla="*/ 0 h 329990"/>
              <a:gd name="connsiteX2" fmla="*/ 8114191 w 8320374"/>
              <a:gd name="connsiteY2" fmla="*/ 329990 h 329990"/>
              <a:gd name="connsiteX3" fmla="*/ 0 w 8320374"/>
              <a:gd name="connsiteY3" fmla="*/ 312235 h 329990"/>
              <a:gd name="connsiteX4" fmla="*/ 3 w 8320374"/>
              <a:gd name="connsiteY4" fmla="*/ 1850 h 329990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582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7463 w 8327834"/>
              <a:gd name="connsiteY0" fmla="*/ 1850 h 333399"/>
              <a:gd name="connsiteX1" fmla="*/ 8327834 w 8327834"/>
              <a:gd name="connsiteY1" fmla="*/ 0 h 333399"/>
              <a:gd name="connsiteX2" fmla="*/ 8121651 w 8327834"/>
              <a:gd name="connsiteY2" fmla="*/ 329990 h 333399"/>
              <a:gd name="connsiteX3" fmla="*/ 1632 w 8327834"/>
              <a:gd name="connsiteY3" fmla="*/ 333399 h 333399"/>
              <a:gd name="connsiteX4" fmla="*/ 7463 w 8327834"/>
              <a:gd name="connsiteY4" fmla="*/ 1850 h 333399"/>
              <a:gd name="connsiteX0" fmla="*/ 0 w 8332030"/>
              <a:gd name="connsiteY0" fmla="*/ 1850 h 333399"/>
              <a:gd name="connsiteX1" fmla="*/ 8332030 w 8332030"/>
              <a:gd name="connsiteY1" fmla="*/ 0 h 333399"/>
              <a:gd name="connsiteX2" fmla="*/ 8125847 w 8332030"/>
              <a:gd name="connsiteY2" fmla="*/ 329990 h 333399"/>
              <a:gd name="connsiteX3" fmla="*/ 5828 w 8332030"/>
              <a:gd name="connsiteY3" fmla="*/ 333399 h 333399"/>
              <a:gd name="connsiteX4" fmla="*/ 0 w 8332030"/>
              <a:gd name="connsiteY4" fmla="*/ 1850 h 333399"/>
              <a:gd name="connsiteX0" fmla="*/ 670288 w 8326240"/>
              <a:gd name="connsiteY0" fmla="*/ 101502 h 333399"/>
              <a:gd name="connsiteX1" fmla="*/ 8326240 w 8326240"/>
              <a:gd name="connsiteY1" fmla="*/ 0 h 333399"/>
              <a:gd name="connsiteX2" fmla="*/ 8120057 w 8326240"/>
              <a:gd name="connsiteY2" fmla="*/ 329990 h 333399"/>
              <a:gd name="connsiteX3" fmla="*/ 38 w 8326240"/>
              <a:gd name="connsiteY3" fmla="*/ 333399 h 333399"/>
              <a:gd name="connsiteX4" fmla="*/ 670288 w 8326240"/>
              <a:gd name="connsiteY4" fmla="*/ 101502 h 333399"/>
              <a:gd name="connsiteX0" fmla="*/ 664509 w 8326240"/>
              <a:gd name="connsiteY0" fmla="*/ 7094 h 333399"/>
              <a:gd name="connsiteX1" fmla="*/ 8326240 w 8326240"/>
              <a:gd name="connsiteY1" fmla="*/ 0 h 333399"/>
              <a:gd name="connsiteX2" fmla="*/ 8120057 w 8326240"/>
              <a:gd name="connsiteY2" fmla="*/ 329990 h 333399"/>
              <a:gd name="connsiteX3" fmla="*/ 38 w 8326240"/>
              <a:gd name="connsiteY3" fmla="*/ 333399 h 333399"/>
              <a:gd name="connsiteX4" fmla="*/ 664509 w 8326240"/>
              <a:gd name="connsiteY4" fmla="*/ 7094 h 333399"/>
              <a:gd name="connsiteX0" fmla="*/ 4856 w 7666587"/>
              <a:gd name="connsiteY0" fmla="*/ 7094 h 330776"/>
              <a:gd name="connsiteX1" fmla="*/ 7666587 w 7666587"/>
              <a:gd name="connsiteY1" fmla="*/ 0 h 330776"/>
              <a:gd name="connsiteX2" fmla="*/ 7460404 w 7666587"/>
              <a:gd name="connsiteY2" fmla="*/ 329990 h 330776"/>
              <a:gd name="connsiteX3" fmla="*/ 2017 w 7666587"/>
              <a:gd name="connsiteY3" fmla="*/ 330776 h 330776"/>
              <a:gd name="connsiteX4" fmla="*/ 4856 w 7666587"/>
              <a:gd name="connsiteY4" fmla="*/ 7094 h 330776"/>
              <a:gd name="connsiteX0" fmla="*/ 179218 w 7664706"/>
              <a:gd name="connsiteY0" fmla="*/ 164441 h 330776"/>
              <a:gd name="connsiteX1" fmla="*/ 7664706 w 7664706"/>
              <a:gd name="connsiteY1" fmla="*/ 0 h 330776"/>
              <a:gd name="connsiteX2" fmla="*/ 7458523 w 7664706"/>
              <a:gd name="connsiteY2" fmla="*/ 329990 h 330776"/>
              <a:gd name="connsiteX3" fmla="*/ 136 w 7664706"/>
              <a:gd name="connsiteY3" fmla="*/ 330776 h 330776"/>
              <a:gd name="connsiteX4" fmla="*/ 179218 w 7664706"/>
              <a:gd name="connsiteY4" fmla="*/ 164441 h 330776"/>
              <a:gd name="connsiteX0" fmla="*/ 4855 w 7666585"/>
              <a:gd name="connsiteY0" fmla="*/ 7094 h 330776"/>
              <a:gd name="connsiteX1" fmla="*/ 7666585 w 7666585"/>
              <a:gd name="connsiteY1" fmla="*/ 0 h 330776"/>
              <a:gd name="connsiteX2" fmla="*/ 7460402 w 7666585"/>
              <a:gd name="connsiteY2" fmla="*/ 329990 h 330776"/>
              <a:gd name="connsiteX3" fmla="*/ 2015 w 7666585"/>
              <a:gd name="connsiteY3" fmla="*/ 330776 h 330776"/>
              <a:gd name="connsiteX4" fmla="*/ 4855 w 7666585"/>
              <a:gd name="connsiteY4" fmla="*/ 7094 h 330776"/>
              <a:gd name="connsiteX0" fmla="*/ 2555 w 7667173"/>
              <a:gd name="connsiteY0" fmla="*/ 9717 h 330776"/>
              <a:gd name="connsiteX1" fmla="*/ 7667173 w 7667173"/>
              <a:gd name="connsiteY1" fmla="*/ 0 h 330776"/>
              <a:gd name="connsiteX2" fmla="*/ 7460990 w 7667173"/>
              <a:gd name="connsiteY2" fmla="*/ 329990 h 330776"/>
              <a:gd name="connsiteX3" fmla="*/ 2603 w 7667173"/>
              <a:gd name="connsiteY3" fmla="*/ 330776 h 330776"/>
              <a:gd name="connsiteX4" fmla="*/ 2555 w 7667173"/>
              <a:gd name="connsiteY4" fmla="*/ 9717 h 330776"/>
              <a:gd name="connsiteX0" fmla="*/ 173447 w 7664710"/>
              <a:gd name="connsiteY0" fmla="*/ 119859 h 330776"/>
              <a:gd name="connsiteX1" fmla="*/ 7664710 w 7664710"/>
              <a:gd name="connsiteY1" fmla="*/ 0 h 330776"/>
              <a:gd name="connsiteX2" fmla="*/ 7458527 w 7664710"/>
              <a:gd name="connsiteY2" fmla="*/ 329990 h 330776"/>
              <a:gd name="connsiteX3" fmla="*/ 140 w 7664710"/>
              <a:gd name="connsiteY3" fmla="*/ 330776 h 330776"/>
              <a:gd name="connsiteX4" fmla="*/ 173447 w 7664710"/>
              <a:gd name="connsiteY4" fmla="*/ 119859 h 330776"/>
              <a:gd name="connsiteX0" fmla="*/ 4858 w 7666585"/>
              <a:gd name="connsiteY0" fmla="*/ 0 h 331549"/>
              <a:gd name="connsiteX1" fmla="*/ 7666585 w 7666585"/>
              <a:gd name="connsiteY1" fmla="*/ 773 h 331549"/>
              <a:gd name="connsiteX2" fmla="*/ 7460402 w 7666585"/>
              <a:gd name="connsiteY2" fmla="*/ 330763 h 331549"/>
              <a:gd name="connsiteX3" fmla="*/ 2015 w 7666585"/>
              <a:gd name="connsiteY3" fmla="*/ 331549 h 331549"/>
              <a:gd name="connsiteX4" fmla="*/ 4858 w 7666585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68439 h 399988"/>
              <a:gd name="connsiteX1" fmla="*/ 7664570 w 7664570"/>
              <a:gd name="connsiteY1" fmla="*/ 69212 h 399988"/>
              <a:gd name="connsiteX2" fmla="*/ 7458387 w 7664570"/>
              <a:gd name="connsiteY2" fmla="*/ 399202 h 399988"/>
              <a:gd name="connsiteX3" fmla="*/ 0 w 7664570"/>
              <a:gd name="connsiteY3" fmla="*/ 399988 h 399988"/>
              <a:gd name="connsiteX4" fmla="*/ 2843 w 7664570"/>
              <a:gd name="connsiteY4" fmla="*/ 68439 h 399988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101076 w 7664570"/>
              <a:gd name="connsiteY0" fmla="*/ 77899 h 330776"/>
              <a:gd name="connsiteX1" fmla="*/ 7664570 w 7664570"/>
              <a:gd name="connsiteY1" fmla="*/ 0 h 330776"/>
              <a:gd name="connsiteX2" fmla="*/ 7458387 w 7664570"/>
              <a:gd name="connsiteY2" fmla="*/ 329990 h 330776"/>
              <a:gd name="connsiteX3" fmla="*/ 0 w 7664570"/>
              <a:gd name="connsiteY3" fmla="*/ 330776 h 330776"/>
              <a:gd name="connsiteX4" fmla="*/ 101076 w 7664570"/>
              <a:gd name="connsiteY4" fmla="*/ 77899 h 330776"/>
              <a:gd name="connsiteX0" fmla="*/ 2034 w 7666651"/>
              <a:gd name="connsiteY0" fmla="*/ 4471 h 330776"/>
              <a:gd name="connsiteX1" fmla="*/ 7666651 w 7666651"/>
              <a:gd name="connsiteY1" fmla="*/ 0 h 330776"/>
              <a:gd name="connsiteX2" fmla="*/ 7460468 w 7666651"/>
              <a:gd name="connsiteY2" fmla="*/ 329990 h 330776"/>
              <a:gd name="connsiteX3" fmla="*/ 2081 w 7666651"/>
              <a:gd name="connsiteY3" fmla="*/ 330776 h 330776"/>
              <a:gd name="connsiteX4" fmla="*/ 2034 w 7666651"/>
              <a:gd name="connsiteY4" fmla="*/ 4471 h 330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66651" h="330776">
                <a:moveTo>
                  <a:pt x="2034" y="4471"/>
                </a:moveTo>
                <a:lnTo>
                  <a:pt x="7666651" y="0"/>
                </a:lnTo>
                <a:lnTo>
                  <a:pt x="7460468" y="329990"/>
                </a:lnTo>
                <a:lnTo>
                  <a:pt x="2081" y="330776"/>
                </a:lnTo>
                <a:cubicBezTo>
                  <a:pt x="4919" y="162438"/>
                  <a:pt x="-3745" y="52023"/>
                  <a:pt x="2034" y="4471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3">
            <a:extLst>
              <a:ext uri="{FF2B5EF4-FFF2-40B4-BE49-F238E27FC236}">
                <a16:creationId xmlns:a16="http://schemas.microsoft.com/office/drawing/2014/main" id="{DDDB21C2-2F58-4ABE-BBC0-776B202ED99A}"/>
              </a:ext>
            </a:extLst>
          </p:cNvPr>
          <p:cNvSpPr/>
          <p:nvPr/>
        </p:nvSpPr>
        <p:spPr>
          <a:xfrm flipH="1" flipV="1">
            <a:off x="8604447" y="457200"/>
            <a:ext cx="543461" cy="900089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0 w 8868792"/>
              <a:gd name="connsiteY0" fmla="*/ 0 h 1248797"/>
              <a:gd name="connsiteX1" fmla="*/ 8868792 w 8868792"/>
              <a:gd name="connsiteY1" fmla="*/ 0 h 1248797"/>
              <a:gd name="connsiteX2" fmla="*/ 8114190 w 8868792"/>
              <a:gd name="connsiteY2" fmla="*/ 1140307 h 1248797"/>
              <a:gd name="connsiteX3" fmla="*/ 312948 w 8868792"/>
              <a:gd name="connsiteY3" fmla="*/ 1248797 h 1248797"/>
              <a:gd name="connsiteX4" fmla="*/ 0 w 8868792"/>
              <a:gd name="connsiteY4" fmla="*/ 0 h 124879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30442 h 1140307"/>
              <a:gd name="connsiteX4" fmla="*/ 1 w 8868793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7630730 w 8868792"/>
              <a:gd name="connsiteY3" fmla="*/ 874432 h 1140307"/>
              <a:gd name="connsiteX4" fmla="*/ 0 w 8868792"/>
              <a:gd name="connsiteY4" fmla="*/ 0 h 1140307"/>
              <a:gd name="connsiteX0" fmla="*/ 663211 w 1238062"/>
              <a:gd name="connsiteY0" fmla="*/ 0 h 1140307"/>
              <a:gd name="connsiteX1" fmla="*/ 1238062 w 1238062"/>
              <a:gd name="connsiteY1" fmla="*/ 0 h 1140307"/>
              <a:gd name="connsiteX2" fmla="*/ 483460 w 1238062"/>
              <a:gd name="connsiteY2" fmla="*/ 1140307 h 1140307"/>
              <a:gd name="connsiteX3" fmla="*/ 0 w 1238062"/>
              <a:gd name="connsiteY3" fmla="*/ 874432 h 1140307"/>
              <a:gd name="connsiteX4" fmla="*/ 663211 w 1238062"/>
              <a:gd name="connsiteY4" fmla="*/ 0 h 1140307"/>
              <a:gd name="connsiteX0" fmla="*/ 663211 w 1238062"/>
              <a:gd name="connsiteY0" fmla="*/ 0 h 1140307"/>
              <a:gd name="connsiteX1" fmla="*/ 1238062 w 1238062"/>
              <a:gd name="connsiteY1" fmla="*/ 0 h 1140307"/>
              <a:gd name="connsiteX2" fmla="*/ 649073 w 1238062"/>
              <a:gd name="connsiteY2" fmla="*/ 885418 h 1140307"/>
              <a:gd name="connsiteX3" fmla="*/ 483460 w 1238062"/>
              <a:gd name="connsiteY3" fmla="*/ 1140307 h 1140307"/>
              <a:gd name="connsiteX4" fmla="*/ 0 w 1238062"/>
              <a:gd name="connsiteY4" fmla="*/ 874432 h 1140307"/>
              <a:gd name="connsiteX5" fmla="*/ 663211 w 1238062"/>
              <a:gd name="connsiteY5" fmla="*/ 0 h 1140307"/>
              <a:gd name="connsiteX0" fmla="*/ 663211 w 1238062"/>
              <a:gd name="connsiteY0" fmla="*/ 0 h 885418"/>
              <a:gd name="connsiteX1" fmla="*/ 1238062 w 1238062"/>
              <a:gd name="connsiteY1" fmla="*/ 0 h 885418"/>
              <a:gd name="connsiteX2" fmla="*/ 649073 w 1238062"/>
              <a:gd name="connsiteY2" fmla="*/ 885418 h 885418"/>
              <a:gd name="connsiteX3" fmla="*/ 0 w 1238062"/>
              <a:gd name="connsiteY3" fmla="*/ 874432 h 885418"/>
              <a:gd name="connsiteX4" fmla="*/ 663211 w 1238062"/>
              <a:gd name="connsiteY4" fmla="*/ 0 h 885418"/>
              <a:gd name="connsiteX0" fmla="*/ 14138 w 588989"/>
              <a:gd name="connsiteY0" fmla="*/ 0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14138 w 588989"/>
              <a:gd name="connsiteY3" fmla="*/ 0 h 885418"/>
              <a:gd name="connsiteX0" fmla="*/ 9904 w 588989"/>
              <a:gd name="connsiteY0" fmla="*/ 0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9904 w 588989"/>
              <a:gd name="connsiteY3" fmla="*/ 0 h 885418"/>
              <a:gd name="connsiteX0" fmla="*/ 7322 w 588989"/>
              <a:gd name="connsiteY0" fmla="*/ 2342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7322 w 588989"/>
              <a:gd name="connsiteY3" fmla="*/ 2342 h 885418"/>
              <a:gd name="connsiteX0" fmla="*/ 2161 w 588989"/>
              <a:gd name="connsiteY0" fmla="*/ 2342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2161 w 588989"/>
              <a:gd name="connsiteY3" fmla="*/ 2342 h 885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8989" h="885418">
                <a:moveTo>
                  <a:pt x="2161" y="2342"/>
                </a:moveTo>
                <a:lnTo>
                  <a:pt x="588989" y="0"/>
                </a:lnTo>
                <a:lnTo>
                  <a:pt x="0" y="885418"/>
                </a:lnTo>
                <a:cubicBezTo>
                  <a:pt x="2441" y="591059"/>
                  <a:pt x="-280" y="296701"/>
                  <a:pt x="2161" y="2342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3">
            <a:extLst>
              <a:ext uri="{FF2B5EF4-FFF2-40B4-BE49-F238E27FC236}">
                <a16:creationId xmlns:a16="http://schemas.microsoft.com/office/drawing/2014/main" id="{39BDFF64-1BD3-4759-B3CF-0B4663E08CA9}"/>
              </a:ext>
            </a:extLst>
          </p:cNvPr>
          <p:cNvSpPr/>
          <p:nvPr/>
        </p:nvSpPr>
        <p:spPr>
          <a:xfrm>
            <a:off x="-4463" y="6527174"/>
            <a:ext cx="743152" cy="335459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92430 w 8868793"/>
              <a:gd name="connsiteY0" fmla="*/ 672438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92430 w 8868793"/>
              <a:gd name="connsiteY4" fmla="*/ 672438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78412"/>
              <a:gd name="connsiteY0" fmla="*/ 820899 h 1140307"/>
              <a:gd name="connsiteX1" fmla="*/ 8878412 w 8878412"/>
              <a:gd name="connsiteY1" fmla="*/ 0 h 1140307"/>
              <a:gd name="connsiteX2" fmla="*/ 8123810 w 8878412"/>
              <a:gd name="connsiteY2" fmla="*/ 1140307 h 1140307"/>
              <a:gd name="connsiteX3" fmla="*/ 9619 w 8878412"/>
              <a:gd name="connsiteY3" fmla="*/ 1122552 h 1140307"/>
              <a:gd name="connsiteX4" fmla="*/ 0 w 8878412"/>
              <a:gd name="connsiteY4" fmla="*/ 820899 h 1140307"/>
              <a:gd name="connsiteX0" fmla="*/ 0 w 8329993"/>
              <a:gd name="connsiteY0" fmla="*/ 0 h 319408"/>
              <a:gd name="connsiteX1" fmla="*/ 8329993 w 8329993"/>
              <a:gd name="connsiteY1" fmla="*/ 0 h 319408"/>
              <a:gd name="connsiteX2" fmla="*/ 8123810 w 8329993"/>
              <a:gd name="connsiteY2" fmla="*/ 319408 h 319408"/>
              <a:gd name="connsiteX3" fmla="*/ 9619 w 8329993"/>
              <a:gd name="connsiteY3" fmla="*/ 301653 h 319408"/>
              <a:gd name="connsiteX4" fmla="*/ 0 w 8329993"/>
              <a:gd name="connsiteY4" fmla="*/ 0 h 319408"/>
              <a:gd name="connsiteX0" fmla="*/ 3 w 8320374"/>
              <a:gd name="connsiteY0" fmla="*/ 0 h 328140"/>
              <a:gd name="connsiteX1" fmla="*/ 8320374 w 8320374"/>
              <a:gd name="connsiteY1" fmla="*/ 8732 h 328140"/>
              <a:gd name="connsiteX2" fmla="*/ 8114191 w 8320374"/>
              <a:gd name="connsiteY2" fmla="*/ 328140 h 328140"/>
              <a:gd name="connsiteX3" fmla="*/ 0 w 8320374"/>
              <a:gd name="connsiteY3" fmla="*/ 310385 h 328140"/>
              <a:gd name="connsiteX4" fmla="*/ 3 w 8320374"/>
              <a:gd name="connsiteY4" fmla="*/ 0 h 328140"/>
              <a:gd name="connsiteX0" fmla="*/ 3 w 8320374"/>
              <a:gd name="connsiteY0" fmla="*/ 1850 h 329990"/>
              <a:gd name="connsiteX1" fmla="*/ 8320374 w 8320374"/>
              <a:gd name="connsiteY1" fmla="*/ 0 h 329990"/>
              <a:gd name="connsiteX2" fmla="*/ 8114191 w 8320374"/>
              <a:gd name="connsiteY2" fmla="*/ 329990 h 329990"/>
              <a:gd name="connsiteX3" fmla="*/ 0 w 8320374"/>
              <a:gd name="connsiteY3" fmla="*/ 312235 h 329990"/>
              <a:gd name="connsiteX4" fmla="*/ 3 w 8320374"/>
              <a:gd name="connsiteY4" fmla="*/ 1850 h 329990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582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7463 w 8327834"/>
              <a:gd name="connsiteY0" fmla="*/ 1850 h 333399"/>
              <a:gd name="connsiteX1" fmla="*/ 8327834 w 8327834"/>
              <a:gd name="connsiteY1" fmla="*/ 0 h 333399"/>
              <a:gd name="connsiteX2" fmla="*/ 8121651 w 8327834"/>
              <a:gd name="connsiteY2" fmla="*/ 329990 h 333399"/>
              <a:gd name="connsiteX3" fmla="*/ 1632 w 8327834"/>
              <a:gd name="connsiteY3" fmla="*/ 333399 h 333399"/>
              <a:gd name="connsiteX4" fmla="*/ 7463 w 8327834"/>
              <a:gd name="connsiteY4" fmla="*/ 1850 h 333399"/>
              <a:gd name="connsiteX0" fmla="*/ 0 w 8332030"/>
              <a:gd name="connsiteY0" fmla="*/ 1850 h 333399"/>
              <a:gd name="connsiteX1" fmla="*/ 8332030 w 8332030"/>
              <a:gd name="connsiteY1" fmla="*/ 0 h 333399"/>
              <a:gd name="connsiteX2" fmla="*/ 8125847 w 8332030"/>
              <a:gd name="connsiteY2" fmla="*/ 329990 h 333399"/>
              <a:gd name="connsiteX3" fmla="*/ 5828 w 8332030"/>
              <a:gd name="connsiteY3" fmla="*/ 333399 h 333399"/>
              <a:gd name="connsiteX4" fmla="*/ 0 w 8332030"/>
              <a:gd name="connsiteY4" fmla="*/ 1850 h 333399"/>
              <a:gd name="connsiteX0" fmla="*/ 7560904 w 8326206"/>
              <a:gd name="connsiteY0" fmla="*/ 0 h 340918"/>
              <a:gd name="connsiteX1" fmla="*/ 8326206 w 8326206"/>
              <a:gd name="connsiteY1" fmla="*/ 7519 h 340918"/>
              <a:gd name="connsiteX2" fmla="*/ 8120023 w 8326206"/>
              <a:gd name="connsiteY2" fmla="*/ 337509 h 340918"/>
              <a:gd name="connsiteX3" fmla="*/ 4 w 8326206"/>
              <a:gd name="connsiteY3" fmla="*/ 340918 h 340918"/>
              <a:gd name="connsiteX4" fmla="*/ 7560904 w 8326206"/>
              <a:gd name="connsiteY4" fmla="*/ 0 h 340918"/>
              <a:gd name="connsiteX0" fmla="*/ 211070 w 976372"/>
              <a:gd name="connsiteY0" fmla="*/ 0 h 359657"/>
              <a:gd name="connsiteX1" fmla="*/ 976372 w 976372"/>
              <a:gd name="connsiteY1" fmla="*/ 7519 h 359657"/>
              <a:gd name="connsiteX2" fmla="*/ 770189 w 976372"/>
              <a:gd name="connsiteY2" fmla="*/ 337509 h 359657"/>
              <a:gd name="connsiteX3" fmla="*/ 116 w 976372"/>
              <a:gd name="connsiteY3" fmla="*/ 359657 h 359657"/>
              <a:gd name="connsiteX4" fmla="*/ 211070 w 976372"/>
              <a:gd name="connsiteY4" fmla="*/ 0 h 359657"/>
              <a:gd name="connsiteX0" fmla="*/ 0 w 765302"/>
              <a:gd name="connsiteY0" fmla="*/ 0 h 337509"/>
              <a:gd name="connsiteX1" fmla="*/ 765302 w 765302"/>
              <a:gd name="connsiteY1" fmla="*/ 7519 h 337509"/>
              <a:gd name="connsiteX2" fmla="*/ 559119 w 765302"/>
              <a:gd name="connsiteY2" fmla="*/ 337509 h 337509"/>
              <a:gd name="connsiteX3" fmla="*/ 81842 w 765302"/>
              <a:gd name="connsiteY3" fmla="*/ 277885 h 337509"/>
              <a:gd name="connsiteX4" fmla="*/ 0 w 765302"/>
              <a:gd name="connsiteY4" fmla="*/ 0 h 337509"/>
              <a:gd name="connsiteX0" fmla="*/ 42525 w 807827"/>
              <a:gd name="connsiteY0" fmla="*/ 0 h 344325"/>
              <a:gd name="connsiteX1" fmla="*/ 807827 w 807827"/>
              <a:gd name="connsiteY1" fmla="*/ 7519 h 344325"/>
              <a:gd name="connsiteX2" fmla="*/ 601644 w 807827"/>
              <a:gd name="connsiteY2" fmla="*/ 337509 h 344325"/>
              <a:gd name="connsiteX3" fmla="*/ 492 w 807827"/>
              <a:gd name="connsiteY3" fmla="*/ 344325 h 344325"/>
              <a:gd name="connsiteX4" fmla="*/ 42525 w 807827"/>
              <a:gd name="connsiteY4" fmla="*/ 0 h 344325"/>
              <a:gd name="connsiteX0" fmla="*/ 14958 w 808413"/>
              <a:gd name="connsiteY0" fmla="*/ 7814 h 336806"/>
              <a:gd name="connsiteX1" fmla="*/ 808413 w 808413"/>
              <a:gd name="connsiteY1" fmla="*/ 0 h 336806"/>
              <a:gd name="connsiteX2" fmla="*/ 602230 w 808413"/>
              <a:gd name="connsiteY2" fmla="*/ 329990 h 336806"/>
              <a:gd name="connsiteX3" fmla="*/ 1078 w 808413"/>
              <a:gd name="connsiteY3" fmla="*/ 336806 h 336806"/>
              <a:gd name="connsiteX4" fmla="*/ 14958 w 808413"/>
              <a:gd name="connsiteY4" fmla="*/ 7814 h 336806"/>
              <a:gd name="connsiteX0" fmla="*/ 638927 w 807375"/>
              <a:gd name="connsiteY0" fmla="*/ 0 h 666301"/>
              <a:gd name="connsiteX1" fmla="*/ 807375 w 807375"/>
              <a:gd name="connsiteY1" fmla="*/ 329495 h 666301"/>
              <a:gd name="connsiteX2" fmla="*/ 601192 w 807375"/>
              <a:gd name="connsiteY2" fmla="*/ 659485 h 666301"/>
              <a:gd name="connsiteX3" fmla="*/ 40 w 807375"/>
              <a:gd name="connsiteY3" fmla="*/ 666301 h 666301"/>
              <a:gd name="connsiteX4" fmla="*/ 638927 w 807375"/>
              <a:gd name="connsiteY4" fmla="*/ 0 h 666301"/>
              <a:gd name="connsiteX0" fmla="*/ 9663 w 808749"/>
              <a:gd name="connsiteY0" fmla="*/ 0 h 344324"/>
              <a:gd name="connsiteX1" fmla="*/ 808749 w 808749"/>
              <a:gd name="connsiteY1" fmla="*/ 7518 h 344324"/>
              <a:gd name="connsiteX2" fmla="*/ 602566 w 808749"/>
              <a:gd name="connsiteY2" fmla="*/ 337508 h 344324"/>
              <a:gd name="connsiteX3" fmla="*/ 1414 w 808749"/>
              <a:gd name="connsiteY3" fmla="*/ 344324 h 344324"/>
              <a:gd name="connsiteX4" fmla="*/ 9663 w 808749"/>
              <a:gd name="connsiteY4" fmla="*/ 0 h 344324"/>
              <a:gd name="connsiteX0" fmla="*/ 9663 w 808749"/>
              <a:gd name="connsiteY0" fmla="*/ 58922 h 336806"/>
              <a:gd name="connsiteX1" fmla="*/ 808749 w 808749"/>
              <a:gd name="connsiteY1" fmla="*/ 0 h 336806"/>
              <a:gd name="connsiteX2" fmla="*/ 602566 w 808749"/>
              <a:gd name="connsiteY2" fmla="*/ 329990 h 336806"/>
              <a:gd name="connsiteX3" fmla="*/ 1414 w 808749"/>
              <a:gd name="connsiteY3" fmla="*/ 336806 h 336806"/>
              <a:gd name="connsiteX4" fmla="*/ 9663 w 808749"/>
              <a:gd name="connsiteY4" fmla="*/ 58922 h 336806"/>
              <a:gd name="connsiteX0" fmla="*/ 9663 w 808749"/>
              <a:gd name="connsiteY0" fmla="*/ 7815 h 336806"/>
              <a:gd name="connsiteX1" fmla="*/ 808749 w 808749"/>
              <a:gd name="connsiteY1" fmla="*/ 0 h 336806"/>
              <a:gd name="connsiteX2" fmla="*/ 602566 w 808749"/>
              <a:gd name="connsiteY2" fmla="*/ 329990 h 336806"/>
              <a:gd name="connsiteX3" fmla="*/ 1414 w 808749"/>
              <a:gd name="connsiteY3" fmla="*/ 336806 h 336806"/>
              <a:gd name="connsiteX4" fmla="*/ 9663 w 808749"/>
              <a:gd name="connsiteY4" fmla="*/ 7815 h 336806"/>
              <a:gd name="connsiteX0" fmla="*/ 9663 w 808749"/>
              <a:gd name="connsiteY0" fmla="*/ 0 h 441427"/>
              <a:gd name="connsiteX1" fmla="*/ 808749 w 808749"/>
              <a:gd name="connsiteY1" fmla="*/ 104621 h 441427"/>
              <a:gd name="connsiteX2" fmla="*/ 602566 w 808749"/>
              <a:gd name="connsiteY2" fmla="*/ 434611 h 441427"/>
              <a:gd name="connsiteX3" fmla="*/ 1414 w 808749"/>
              <a:gd name="connsiteY3" fmla="*/ 441427 h 441427"/>
              <a:gd name="connsiteX4" fmla="*/ 9663 w 808749"/>
              <a:gd name="connsiteY4" fmla="*/ 0 h 441427"/>
              <a:gd name="connsiteX0" fmla="*/ 9663 w 808749"/>
              <a:gd name="connsiteY0" fmla="*/ 0 h 339212"/>
              <a:gd name="connsiteX1" fmla="*/ 808749 w 808749"/>
              <a:gd name="connsiteY1" fmla="*/ 2406 h 339212"/>
              <a:gd name="connsiteX2" fmla="*/ 602566 w 808749"/>
              <a:gd name="connsiteY2" fmla="*/ 332396 h 339212"/>
              <a:gd name="connsiteX3" fmla="*/ 1414 w 808749"/>
              <a:gd name="connsiteY3" fmla="*/ 339212 h 339212"/>
              <a:gd name="connsiteX4" fmla="*/ 9663 w 808749"/>
              <a:gd name="connsiteY4" fmla="*/ 0 h 339212"/>
              <a:gd name="connsiteX0" fmla="*/ 177306 w 807472"/>
              <a:gd name="connsiteY0" fmla="*/ 84476 h 336806"/>
              <a:gd name="connsiteX1" fmla="*/ 807472 w 807472"/>
              <a:gd name="connsiteY1" fmla="*/ 0 h 336806"/>
              <a:gd name="connsiteX2" fmla="*/ 601289 w 807472"/>
              <a:gd name="connsiteY2" fmla="*/ 329990 h 336806"/>
              <a:gd name="connsiteX3" fmla="*/ 137 w 807472"/>
              <a:gd name="connsiteY3" fmla="*/ 336806 h 336806"/>
              <a:gd name="connsiteX4" fmla="*/ 177306 w 807472"/>
              <a:gd name="connsiteY4" fmla="*/ 84476 h 336806"/>
              <a:gd name="connsiteX0" fmla="*/ 4669 w 809386"/>
              <a:gd name="connsiteY0" fmla="*/ 2704 h 336806"/>
              <a:gd name="connsiteX1" fmla="*/ 809386 w 809386"/>
              <a:gd name="connsiteY1" fmla="*/ 0 h 336806"/>
              <a:gd name="connsiteX2" fmla="*/ 603203 w 809386"/>
              <a:gd name="connsiteY2" fmla="*/ 329990 h 336806"/>
              <a:gd name="connsiteX3" fmla="*/ 2051 w 809386"/>
              <a:gd name="connsiteY3" fmla="*/ 336806 h 336806"/>
              <a:gd name="connsiteX4" fmla="*/ 4669 w 809386"/>
              <a:gd name="connsiteY4" fmla="*/ 2704 h 336806"/>
              <a:gd name="connsiteX0" fmla="*/ 0 w 804717"/>
              <a:gd name="connsiteY0" fmla="*/ 2704 h 329990"/>
              <a:gd name="connsiteX1" fmla="*/ 804717 w 804717"/>
              <a:gd name="connsiteY1" fmla="*/ 0 h 329990"/>
              <a:gd name="connsiteX2" fmla="*/ 598534 w 804717"/>
              <a:gd name="connsiteY2" fmla="*/ 329990 h 329990"/>
              <a:gd name="connsiteX3" fmla="*/ 166302 w 804717"/>
              <a:gd name="connsiteY3" fmla="*/ 224369 h 329990"/>
              <a:gd name="connsiteX4" fmla="*/ 0 w 804717"/>
              <a:gd name="connsiteY4" fmla="*/ 2704 h 329990"/>
              <a:gd name="connsiteX0" fmla="*/ 20383 w 825100"/>
              <a:gd name="connsiteY0" fmla="*/ 2704 h 329990"/>
              <a:gd name="connsiteX1" fmla="*/ 825100 w 825100"/>
              <a:gd name="connsiteY1" fmla="*/ 0 h 329990"/>
              <a:gd name="connsiteX2" fmla="*/ 618917 w 825100"/>
              <a:gd name="connsiteY2" fmla="*/ 329990 h 329990"/>
              <a:gd name="connsiteX3" fmla="*/ 872 w 825100"/>
              <a:gd name="connsiteY3" fmla="*/ 321474 h 329990"/>
              <a:gd name="connsiteX4" fmla="*/ 20383 w 825100"/>
              <a:gd name="connsiteY4" fmla="*/ 2704 h 329990"/>
              <a:gd name="connsiteX0" fmla="*/ 0 w 804717"/>
              <a:gd name="connsiteY0" fmla="*/ 2704 h 329990"/>
              <a:gd name="connsiteX1" fmla="*/ 804717 w 804717"/>
              <a:gd name="connsiteY1" fmla="*/ 0 h 329990"/>
              <a:gd name="connsiteX2" fmla="*/ 598534 w 804717"/>
              <a:gd name="connsiteY2" fmla="*/ 329990 h 329990"/>
              <a:gd name="connsiteX3" fmla="*/ 109878 w 804717"/>
              <a:gd name="connsiteY3" fmla="*/ 289445 h 329990"/>
              <a:gd name="connsiteX4" fmla="*/ 0 w 804717"/>
              <a:gd name="connsiteY4" fmla="*/ 2704 h 329990"/>
              <a:gd name="connsiteX0" fmla="*/ 267 w 804984"/>
              <a:gd name="connsiteY0" fmla="*/ 2704 h 329990"/>
              <a:gd name="connsiteX1" fmla="*/ 804984 w 804984"/>
              <a:gd name="connsiteY1" fmla="*/ 0 h 329990"/>
              <a:gd name="connsiteX2" fmla="*/ 598801 w 804984"/>
              <a:gd name="connsiteY2" fmla="*/ 329990 h 329990"/>
              <a:gd name="connsiteX3" fmla="*/ 4281 w 804984"/>
              <a:gd name="connsiteY3" fmla="*/ 326813 h 329990"/>
              <a:gd name="connsiteX4" fmla="*/ 267 w 804984"/>
              <a:gd name="connsiteY4" fmla="*/ 2704 h 329990"/>
              <a:gd name="connsiteX0" fmla="*/ 9204 w 802158"/>
              <a:gd name="connsiteY0" fmla="*/ 2704 h 329990"/>
              <a:gd name="connsiteX1" fmla="*/ 802158 w 802158"/>
              <a:gd name="connsiteY1" fmla="*/ 0 h 329990"/>
              <a:gd name="connsiteX2" fmla="*/ 595975 w 802158"/>
              <a:gd name="connsiteY2" fmla="*/ 329990 h 329990"/>
              <a:gd name="connsiteX3" fmla="*/ 1455 w 802158"/>
              <a:gd name="connsiteY3" fmla="*/ 326813 h 329990"/>
              <a:gd name="connsiteX4" fmla="*/ 9204 w 802158"/>
              <a:gd name="connsiteY4" fmla="*/ 2704 h 329990"/>
              <a:gd name="connsiteX0" fmla="*/ 6555 w 802450"/>
              <a:gd name="connsiteY0" fmla="*/ 35 h 329990"/>
              <a:gd name="connsiteX1" fmla="*/ 802450 w 802450"/>
              <a:gd name="connsiteY1" fmla="*/ 0 h 329990"/>
              <a:gd name="connsiteX2" fmla="*/ 596267 w 802450"/>
              <a:gd name="connsiteY2" fmla="*/ 329990 h 329990"/>
              <a:gd name="connsiteX3" fmla="*/ 1747 w 802450"/>
              <a:gd name="connsiteY3" fmla="*/ 326813 h 329990"/>
              <a:gd name="connsiteX4" fmla="*/ 6555 w 802450"/>
              <a:gd name="connsiteY4" fmla="*/ 35 h 329990"/>
              <a:gd name="connsiteX0" fmla="*/ 267 w 804984"/>
              <a:gd name="connsiteY0" fmla="*/ 2705 h 329990"/>
              <a:gd name="connsiteX1" fmla="*/ 804984 w 804984"/>
              <a:gd name="connsiteY1" fmla="*/ 0 h 329990"/>
              <a:gd name="connsiteX2" fmla="*/ 598801 w 804984"/>
              <a:gd name="connsiteY2" fmla="*/ 329990 h 329990"/>
              <a:gd name="connsiteX3" fmla="*/ 4281 w 804984"/>
              <a:gd name="connsiteY3" fmla="*/ 326813 h 329990"/>
              <a:gd name="connsiteX4" fmla="*/ 267 w 804984"/>
              <a:gd name="connsiteY4" fmla="*/ 2705 h 329990"/>
              <a:gd name="connsiteX0" fmla="*/ 613566 w 800744"/>
              <a:gd name="connsiteY0" fmla="*/ 0 h 412697"/>
              <a:gd name="connsiteX1" fmla="*/ 800744 w 800744"/>
              <a:gd name="connsiteY1" fmla="*/ 82707 h 412697"/>
              <a:gd name="connsiteX2" fmla="*/ 594561 w 800744"/>
              <a:gd name="connsiteY2" fmla="*/ 412697 h 412697"/>
              <a:gd name="connsiteX3" fmla="*/ 41 w 800744"/>
              <a:gd name="connsiteY3" fmla="*/ 409520 h 412697"/>
              <a:gd name="connsiteX4" fmla="*/ 613566 w 800744"/>
              <a:gd name="connsiteY4" fmla="*/ 0 h 412697"/>
              <a:gd name="connsiteX0" fmla="*/ 9202 w 802157"/>
              <a:gd name="connsiteY0" fmla="*/ 0 h 337962"/>
              <a:gd name="connsiteX1" fmla="*/ 802157 w 802157"/>
              <a:gd name="connsiteY1" fmla="*/ 7972 h 337962"/>
              <a:gd name="connsiteX2" fmla="*/ 595974 w 802157"/>
              <a:gd name="connsiteY2" fmla="*/ 337962 h 337962"/>
              <a:gd name="connsiteX3" fmla="*/ 1454 w 802157"/>
              <a:gd name="connsiteY3" fmla="*/ 334785 h 337962"/>
              <a:gd name="connsiteX4" fmla="*/ 9202 w 802157"/>
              <a:gd name="connsiteY4" fmla="*/ 0 h 337962"/>
              <a:gd name="connsiteX0" fmla="*/ 79962 w 800989"/>
              <a:gd name="connsiteY0" fmla="*/ 91166 h 329990"/>
              <a:gd name="connsiteX1" fmla="*/ 800989 w 800989"/>
              <a:gd name="connsiteY1" fmla="*/ 0 h 329990"/>
              <a:gd name="connsiteX2" fmla="*/ 594806 w 800989"/>
              <a:gd name="connsiteY2" fmla="*/ 329990 h 329990"/>
              <a:gd name="connsiteX3" fmla="*/ 286 w 800989"/>
              <a:gd name="connsiteY3" fmla="*/ 326813 h 329990"/>
              <a:gd name="connsiteX4" fmla="*/ 79962 w 800989"/>
              <a:gd name="connsiteY4" fmla="*/ 91166 h 329990"/>
              <a:gd name="connsiteX0" fmla="*/ 1 w 806276"/>
              <a:gd name="connsiteY0" fmla="*/ 0 h 333126"/>
              <a:gd name="connsiteX1" fmla="*/ 806276 w 806276"/>
              <a:gd name="connsiteY1" fmla="*/ 3136 h 333126"/>
              <a:gd name="connsiteX2" fmla="*/ 600093 w 806276"/>
              <a:gd name="connsiteY2" fmla="*/ 333126 h 333126"/>
              <a:gd name="connsiteX3" fmla="*/ 5573 w 806276"/>
              <a:gd name="connsiteY3" fmla="*/ 329949 h 333126"/>
              <a:gd name="connsiteX4" fmla="*/ 1 w 806276"/>
              <a:gd name="connsiteY4" fmla="*/ 0 h 333126"/>
              <a:gd name="connsiteX0" fmla="*/ 103877 w 800928"/>
              <a:gd name="connsiteY0" fmla="*/ 0 h 395993"/>
              <a:gd name="connsiteX1" fmla="*/ 800928 w 800928"/>
              <a:gd name="connsiteY1" fmla="*/ 66003 h 395993"/>
              <a:gd name="connsiteX2" fmla="*/ 594745 w 800928"/>
              <a:gd name="connsiteY2" fmla="*/ 395993 h 395993"/>
              <a:gd name="connsiteX3" fmla="*/ 225 w 800928"/>
              <a:gd name="connsiteY3" fmla="*/ 392816 h 395993"/>
              <a:gd name="connsiteX4" fmla="*/ 103877 w 800928"/>
              <a:gd name="connsiteY4" fmla="*/ 0 h 395993"/>
              <a:gd name="connsiteX0" fmla="*/ 1 w 806276"/>
              <a:gd name="connsiteY0" fmla="*/ 1700 h 329990"/>
              <a:gd name="connsiteX1" fmla="*/ 806276 w 806276"/>
              <a:gd name="connsiteY1" fmla="*/ 0 h 329990"/>
              <a:gd name="connsiteX2" fmla="*/ 600093 w 806276"/>
              <a:gd name="connsiteY2" fmla="*/ 329990 h 329990"/>
              <a:gd name="connsiteX3" fmla="*/ 5573 w 806276"/>
              <a:gd name="connsiteY3" fmla="*/ 326813 h 329990"/>
              <a:gd name="connsiteX4" fmla="*/ 1 w 806276"/>
              <a:gd name="connsiteY4" fmla="*/ 1700 h 329990"/>
              <a:gd name="connsiteX0" fmla="*/ 2292 w 803406"/>
              <a:gd name="connsiteY0" fmla="*/ 1700 h 329990"/>
              <a:gd name="connsiteX1" fmla="*/ 803406 w 803406"/>
              <a:gd name="connsiteY1" fmla="*/ 0 h 329990"/>
              <a:gd name="connsiteX2" fmla="*/ 597223 w 803406"/>
              <a:gd name="connsiteY2" fmla="*/ 329990 h 329990"/>
              <a:gd name="connsiteX3" fmla="*/ 2703 w 803406"/>
              <a:gd name="connsiteY3" fmla="*/ 326813 h 329990"/>
              <a:gd name="connsiteX4" fmla="*/ 2292 w 803406"/>
              <a:gd name="connsiteY4" fmla="*/ 1700 h 329990"/>
              <a:gd name="connsiteX0" fmla="*/ 0 w 801114"/>
              <a:gd name="connsiteY0" fmla="*/ 1700 h 329990"/>
              <a:gd name="connsiteX1" fmla="*/ 801114 w 801114"/>
              <a:gd name="connsiteY1" fmla="*/ 0 h 329990"/>
              <a:gd name="connsiteX2" fmla="*/ 594931 w 801114"/>
              <a:gd name="connsiteY2" fmla="*/ 329990 h 329990"/>
              <a:gd name="connsiteX3" fmla="*/ 77834 w 801114"/>
              <a:gd name="connsiteY3" fmla="*/ 270594 h 329990"/>
              <a:gd name="connsiteX4" fmla="*/ 0 w 801114"/>
              <a:gd name="connsiteY4" fmla="*/ 1700 h 329990"/>
              <a:gd name="connsiteX0" fmla="*/ 690 w 801804"/>
              <a:gd name="connsiteY0" fmla="*/ 1700 h 329990"/>
              <a:gd name="connsiteX1" fmla="*/ 801804 w 801804"/>
              <a:gd name="connsiteY1" fmla="*/ 0 h 329990"/>
              <a:gd name="connsiteX2" fmla="*/ 595621 w 801804"/>
              <a:gd name="connsiteY2" fmla="*/ 329990 h 329990"/>
              <a:gd name="connsiteX3" fmla="*/ 3682 w 801804"/>
              <a:gd name="connsiteY3" fmla="*/ 322127 h 329990"/>
              <a:gd name="connsiteX4" fmla="*/ 690 w 801804"/>
              <a:gd name="connsiteY4" fmla="*/ 1700 h 329990"/>
              <a:gd name="connsiteX0" fmla="*/ 4296 w 805410"/>
              <a:gd name="connsiteY0" fmla="*/ 1700 h 329990"/>
              <a:gd name="connsiteX1" fmla="*/ 805410 w 805410"/>
              <a:gd name="connsiteY1" fmla="*/ 0 h 329990"/>
              <a:gd name="connsiteX2" fmla="*/ 599227 w 805410"/>
              <a:gd name="connsiteY2" fmla="*/ 329990 h 329990"/>
              <a:gd name="connsiteX3" fmla="*/ 2127 w 805410"/>
              <a:gd name="connsiteY3" fmla="*/ 326813 h 329990"/>
              <a:gd name="connsiteX4" fmla="*/ 4296 w 805410"/>
              <a:gd name="connsiteY4" fmla="*/ 1700 h 329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5410" h="329990">
                <a:moveTo>
                  <a:pt x="4296" y="1700"/>
                </a:moveTo>
                <a:lnTo>
                  <a:pt x="805410" y="0"/>
                </a:lnTo>
                <a:lnTo>
                  <a:pt x="599227" y="329990"/>
                </a:lnTo>
                <a:lnTo>
                  <a:pt x="2127" y="326813"/>
                </a:lnTo>
                <a:cubicBezTo>
                  <a:pt x="-3703" y="100781"/>
                  <a:pt x="4296" y="70231"/>
                  <a:pt x="4296" y="1700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46508D7-325E-4FE4-9E40-A756D4757D09}"/>
              </a:ext>
            </a:extLst>
          </p:cNvPr>
          <p:cNvSpPr txBox="1"/>
          <p:nvPr/>
        </p:nvSpPr>
        <p:spPr>
          <a:xfrm>
            <a:off x="738690" y="6489072"/>
            <a:ext cx="136815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sz="2000" b="1" dirty="0">
                <a:solidFill>
                  <a:srgbClr val="206A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irort.ru</a:t>
            </a:r>
            <a:endParaRPr lang="ru-RU" sz="2000" b="1" dirty="0">
              <a:solidFill>
                <a:srgbClr val="206A7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77BC066-4D3B-487C-BDCF-592E61112B77}"/>
              </a:ext>
            </a:extLst>
          </p:cNvPr>
          <p:cNvSpPr/>
          <p:nvPr/>
        </p:nvSpPr>
        <p:spPr>
          <a:xfrm>
            <a:off x="178097" y="1484229"/>
            <a:ext cx="850609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256579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latin typeface="Trebuchet MS" panose="020B0603020202020204" pitchFamily="34" charset="0"/>
                <a:ea typeface="Times New Roman" panose="02020603050405020304" pitchFamily="18" charset="0"/>
              </a:rPr>
              <a:t>С Вашей точки зрения, примерные рабочие программы обеспечат </a:t>
            </a:r>
            <a:r>
              <a:rPr lang="ru-RU" sz="1400" b="1" dirty="0">
                <a:latin typeface="Trebuchet MS" panose="020B0603020202020204" pitchFamily="34" charset="0"/>
                <a:ea typeface="Times New Roman" panose="02020603050405020304" pitchFamily="18" charset="0"/>
              </a:rPr>
              <a:t>единое образовательное пространство</a:t>
            </a:r>
          </a:p>
          <a:p>
            <a:pPr marL="285750" indent="-285750">
              <a:buClr>
                <a:srgbClr val="256579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latin typeface="Trebuchet MS" panose="020B0603020202020204" pitchFamily="34" charset="0"/>
              </a:rPr>
              <a:t>Как Вы думаете, является ли эффективной </a:t>
            </a:r>
            <a:r>
              <a:rPr lang="ru-RU" sz="1400" b="1" dirty="0">
                <a:latin typeface="Trebuchet MS" panose="020B0603020202020204" pitchFamily="34" charset="0"/>
              </a:rPr>
              <a:t>стандартизация рабочих программ </a:t>
            </a:r>
            <a:r>
              <a:rPr lang="ru-RU" sz="1400" dirty="0">
                <a:latin typeface="Trebuchet MS" panose="020B0603020202020204" pitchFamily="34" charset="0"/>
              </a:rPr>
              <a:t>для всех общеобразовательных организаций</a:t>
            </a:r>
          </a:p>
          <a:p>
            <a:pPr marL="285750" indent="-285750">
              <a:buClr>
                <a:srgbClr val="256579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latin typeface="Trebuchet MS" panose="020B0603020202020204" pitchFamily="34" charset="0"/>
              </a:rPr>
              <a:t>Считаете ли вы, что предлагаемые примерные рабочие программы действительно </a:t>
            </a:r>
            <a:r>
              <a:rPr lang="ru-RU" sz="1400" b="1" dirty="0">
                <a:latin typeface="Trebuchet MS" panose="020B0603020202020204" pitchFamily="34" charset="0"/>
              </a:rPr>
              <a:t>оптимизируют работу учителя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2654443B-6E9F-4FC1-A645-0497123EDE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3160167"/>
              </p:ext>
            </p:extLst>
          </p:nvPr>
        </p:nvGraphicFramePr>
        <p:xfrm>
          <a:off x="410317" y="3000738"/>
          <a:ext cx="8449010" cy="2575752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1420004">
                  <a:extLst>
                    <a:ext uri="{9D8B030D-6E8A-4147-A177-3AD203B41FA5}">
                      <a16:colId xmlns:a16="http://schemas.microsoft.com/office/drawing/2014/main" val="2528913244"/>
                    </a:ext>
                  </a:extLst>
                </a:gridCol>
                <a:gridCol w="1171501">
                  <a:extLst>
                    <a:ext uri="{9D8B030D-6E8A-4147-A177-3AD203B41FA5}">
                      <a16:colId xmlns:a16="http://schemas.microsoft.com/office/drawing/2014/main" val="706938877"/>
                    </a:ext>
                  </a:extLst>
                </a:gridCol>
                <a:gridCol w="1171501">
                  <a:extLst>
                    <a:ext uri="{9D8B030D-6E8A-4147-A177-3AD203B41FA5}">
                      <a16:colId xmlns:a16="http://schemas.microsoft.com/office/drawing/2014/main" val="466139913"/>
                    </a:ext>
                  </a:extLst>
                </a:gridCol>
                <a:gridCol w="1171501">
                  <a:extLst>
                    <a:ext uri="{9D8B030D-6E8A-4147-A177-3AD203B41FA5}">
                      <a16:colId xmlns:a16="http://schemas.microsoft.com/office/drawing/2014/main" val="1895316755"/>
                    </a:ext>
                  </a:extLst>
                </a:gridCol>
                <a:gridCol w="1171501">
                  <a:extLst>
                    <a:ext uri="{9D8B030D-6E8A-4147-A177-3AD203B41FA5}">
                      <a16:colId xmlns:a16="http://schemas.microsoft.com/office/drawing/2014/main" val="3331642449"/>
                    </a:ext>
                  </a:extLst>
                </a:gridCol>
                <a:gridCol w="1171501">
                  <a:extLst>
                    <a:ext uri="{9D8B030D-6E8A-4147-A177-3AD203B41FA5}">
                      <a16:colId xmlns:a16="http://schemas.microsoft.com/office/drawing/2014/main" val="1687062451"/>
                    </a:ext>
                  </a:extLst>
                </a:gridCol>
                <a:gridCol w="1171501">
                  <a:extLst>
                    <a:ext uri="{9D8B030D-6E8A-4147-A177-3AD203B41FA5}">
                      <a16:colId xmlns:a16="http://schemas.microsoft.com/office/drawing/2014/main" val="2623085143"/>
                    </a:ext>
                  </a:extLst>
                </a:gridCol>
              </a:tblGrid>
              <a:tr h="335271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Варианты ответов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единство, в %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стандартизация, в %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0" algn="ctr" defTabSz="914400" rtl="0" eaLnBrk="1" fontAlgn="t" latinLnBrk="0" hangingPunct="1"/>
                      <a:r>
                        <a:rPr lang="ru-RU" sz="1400" u="none" strike="noStrike" kern="1200" dirty="0">
                          <a:effectLst/>
                        </a:rPr>
                        <a:t>оптимизация</a:t>
                      </a:r>
                      <a:r>
                        <a:rPr lang="ru-RU" sz="1400" u="none" strike="noStrike" dirty="0">
                          <a:effectLst/>
                        </a:rPr>
                        <a:t>, в %</a:t>
                      </a:r>
                      <a:endParaRPr lang="ru-RU" sz="14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16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3162032"/>
                  </a:ext>
                </a:extLst>
              </a:tr>
              <a:tr h="335271">
                <a:tc vMerge="1">
                  <a:txBody>
                    <a:bodyPr/>
                    <a:lstStyle/>
                    <a:p>
                      <a:pPr algn="ctr" fontAlgn="t"/>
                      <a:endParaRPr lang="ru-RU" sz="1600" b="0" i="0" u="none" strike="noStrike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Руководители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Учителя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Руководители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Учителя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Руководители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Учителя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466758115"/>
                  </a:ext>
                </a:extLst>
              </a:tr>
              <a:tr h="34800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l" defTabSz="914400" rtl="0" eaLnBrk="1" fontAlgn="t" latinLnBrk="0" hangingPunct="1"/>
                      <a:r>
                        <a:rPr lang="ru-RU" sz="1100" u="none" strike="noStrike" kern="1200" dirty="0">
                          <a:effectLst/>
                        </a:rPr>
                        <a:t>Да</a:t>
                      </a:r>
                      <a:endParaRPr lang="ru-RU" sz="11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1600" u="none" strike="noStrike" kern="1200" dirty="0">
                          <a:effectLst/>
                        </a:rPr>
                        <a:t>44,23</a:t>
                      </a:r>
                      <a:endParaRPr lang="ru-RU" sz="16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1600" u="none" strike="noStrike" kern="1200" dirty="0">
                          <a:effectLst/>
                        </a:rPr>
                        <a:t>45,08</a:t>
                      </a:r>
                      <a:endParaRPr lang="ru-RU" sz="16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kern="1200" dirty="0">
                          <a:effectLst/>
                        </a:rPr>
                        <a:t>65,38</a:t>
                      </a:r>
                      <a:endParaRPr lang="ru-RU" sz="16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kern="1200" dirty="0">
                          <a:effectLst/>
                        </a:rPr>
                        <a:t>49,77</a:t>
                      </a:r>
                      <a:endParaRPr lang="ru-RU" sz="16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kern="1200" dirty="0">
                          <a:effectLst/>
                        </a:rPr>
                        <a:t>50</a:t>
                      </a:r>
                      <a:endParaRPr lang="ru-RU" sz="16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kern="1200" dirty="0">
                          <a:effectLst/>
                        </a:rPr>
                        <a:t>36,15</a:t>
                      </a:r>
                      <a:endParaRPr lang="ru-RU" sz="16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09796524"/>
                  </a:ext>
                </a:extLst>
              </a:tr>
              <a:tr h="4275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l" defTabSz="914400" rtl="0" eaLnBrk="1" fontAlgn="t" latinLnBrk="0" hangingPunct="1"/>
                      <a:r>
                        <a:rPr lang="ru-RU" sz="1100" u="none" strike="noStrike" kern="1200" dirty="0">
                          <a:effectLst/>
                        </a:rPr>
                        <a:t>С большей долей вероятности</a:t>
                      </a:r>
                      <a:endParaRPr lang="ru-RU" sz="11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1600" u="none" strike="noStrike" kern="1200" dirty="0">
                          <a:effectLst/>
                        </a:rPr>
                        <a:t>38,46</a:t>
                      </a:r>
                      <a:endParaRPr lang="ru-RU" sz="16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1600" u="none" strike="noStrike" kern="1200" dirty="0">
                          <a:effectLst/>
                        </a:rPr>
                        <a:t>27,23</a:t>
                      </a:r>
                      <a:endParaRPr lang="ru-RU" sz="16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kern="1200" dirty="0">
                          <a:effectLst/>
                        </a:rPr>
                        <a:t>23,07</a:t>
                      </a:r>
                      <a:endParaRPr lang="ru-RU" sz="16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kern="1200" dirty="0">
                          <a:effectLst/>
                        </a:rPr>
                        <a:t>18,72</a:t>
                      </a:r>
                      <a:endParaRPr lang="ru-RU" sz="16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kern="1200" dirty="0">
                          <a:effectLst/>
                        </a:rPr>
                        <a:t>26,92</a:t>
                      </a:r>
                      <a:endParaRPr lang="ru-RU" sz="16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kern="1200" dirty="0">
                          <a:effectLst/>
                        </a:rPr>
                        <a:t>24,25</a:t>
                      </a:r>
                      <a:endParaRPr lang="ru-RU" sz="16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69465328"/>
                  </a:ext>
                </a:extLst>
              </a:tr>
              <a:tr h="3601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l" defTabSz="914400" rtl="0" eaLnBrk="1" fontAlgn="t" latinLnBrk="0" hangingPunct="1"/>
                      <a:r>
                        <a:rPr lang="ru-RU" sz="1100" u="none" strike="noStrike" kern="1200" dirty="0">
                          <a:effectLst/>
                        </a:rPr>
                        <a:t>Нет, ничего не изменит</a:t>
                      </a:r>
                      <a:endParaRPr lang="ru-RU" sz="11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1600" u="none" strike="noStrike" kern="1200" dirty="0">
                          <a:effectLst/>
                        </a:rPr>
                        <a:t>0</a:t>
                      </a:r>
                      <a:endParaRPr lang="ru-RU" sz="16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1600" u="none" strike="noStrike" kern="1200" dirty="0">
                          <a:effectLst/>
                        </a:rPr>
                        <a:t>8,02</a:t>
                      </a:r>
                      <a:endParaRPr lang="ru-RU" sz="16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kern="1200" dirty="0">
                          <a:effectLst/>
                        </a:rPr>
                        <a:t>1,92</a:t>
                      </a:r>
                      <a:endParaRPr lang="ru-RU" sz="16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kern="1200" dirty="0">
                          <a:effectLst/>
                        </a:rPr>
                        <a:t>5,66</a:t>
                      </a:r>
                      <a:endParaRPr lang="ru-RU" sz="16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kern="1200" dirty="0">
                          <a:effectLst/>
                        </a:rPr>
                        <a:t>3,84</a:t>
                      </a:r>
                      <a:endParaRPr lang="ru-RU" sz="16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kern="1200" dirty="0">
                          <a:effectLst/>
                        </a:rPr>
                        <a:t>13,02</a:t>
                      </a:r>
                      <a:endParaRPr lang="ru-RU" sz="16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57795146"/>
                  </a:ext>
                </a:extLst>
              </a:tr>
              <a:tr h="31702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l" defTabSz="914400" rtl="0" eaLnBrk="1" fontAlgn="t" latinLnBrk="0" hangingPunct="1"/>
                      <a:r>
                        <a:rPr lang="ru-RU" sz="1100" u="none" strike="noStrike" kern="1200" dirty="0">
                          <a:effectLst/>
                        </a:rPr>
                        <a:t>С меньшей долей вероятности</a:t>
                      </a:r>
                      <a:endParaRPr lang="ru-RU" sz="11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1600" u="none" strike="noStrike" kern="1200" dirty="0">
                          <a:effectLst/>
                        </a:rPr>
                        <a:t>1,92</a:t>
                      </a:r>
                      <a:endParaRPr lang="ru-RU" sz="16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1600" u="none" strike="noStrike" kern="1200" dirty="0">
                          <a:effectLst/>
                        </a:rPr>
                        <a:t>6,78</a:t>
                      </a:r>
                      <a:endParaRPr lang="ru-RU" sz="16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kern="1200" dirty="0">
                          <a:effectLst/>
                        </a:rPr>
                        <a:t>3,84</a:t>
                      </a:r>
                      <a:endParaRPr lang="ru-RU" sz="16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kern="1200" dirty="0">
                          <a:effectLst/>
                        </a:rPr>
                        <a:t>8,3</a:t>
                      </a:r>
                      <a:endParaRPr lang="ru-RU" sz="16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kern="1200" dirty="0">
                          <a:effectLst/>
                        </a:rPr>
                        <a:t>1,92</a:t>
                      </a:r>
                      <a:endParaRPr lang="ru-RU" sz="16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kern="1200" dirty="0">
                          <a:effectLst/>
                        </a:rPr>
                        <a:t>16,22</a:t>
                      </a:r>
                      <a:endParaRPr lang="ru-RU" sz="16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35301201"/>
                  </a:ext>
                </a:extLst>
              </a:tr>
              <a:tr h="42468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l" defTabSz="914400" rtl="0" eaLnBrk="1" fontAlgn="t" latinLnBrk="0" hangingPunct="1"/>
                      <a:r>
                        <a:rPr lang="ru-RU" sz="1100" u="none" strike="noStrike" kern="1200" dirty="0">
                          <a:effectLst/>
                        </a:rPr>
                        <a:t>Затрудняюсь ответить</a:t>
                      </a:r>
                      <a:endParaRPr lang="ru-RU" sz="11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1600" u="none" strike="noStrike" kern="1200" dirty="0">
                          <a:effectLst/>
                        </a:rPr>
                        <a:t>15,38</a:t>
                      </a:r>
                      <a:endParaRPr lang="ru-RU" sz="16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1600" u="none" strike="noStrike" kern="1200" dirty="0">
                          <a:effectLst/>
                        </a:rPr>
                        <a:t>12,75</a:t>
                      </a:r>
                      <a:endParaRPr lang="ru-RU" sz="16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kern="1200" dirty="0">
                          <a:effectLst/>
                        </a:rPr>
                        <a:t>5,76</a:t>
                      </a:r>
                      <a:endParaRPr lang="ru-RU" sz="16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kern="1200" dirty="0">
                          <a:effectLst/>
                        </a:rPr>
                        <a:t>17,31</a:t>
                      </a:r>
                      <a:endParaRPr lang="ru-RU" sz="16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kern="1200" dirty="0">
                          <a:effectLst/>
                        </a:rPr>
                        <a:t>17,3</a:t>
                      </a:r>
                      <a:endParaRPr lang="ru-RU" sz="16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kern="1200" dirty="0">
                          <a:effectLst/>
                        </a:rPr>
                        <a:t>10,12</a:t>
                      </a:r>
                      <a:endParaRPr lang="ru-RU" sz="16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798803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52979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DB2AB0A-87EB-42CC-ACC5-1B0D89985FCC}"/>
              </a:ext>
            </a:extLst>
          </p:cNvPr>
          <p:cNvSpPr/>
          <p:nvPr/>
        </p:nvSpPr>
        <p:spPr>
          <a:xfrm>
            <a:off x="-6432" y="198087"/>
            <a:ext cx="8183241" cy="1159202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0 w 8868792"/>
              <a:gd name="connsiteY0" fmla="*/ 0 h 1248797"/>
              <a:gd name="connsiteX1" fmla="*/ 8868792 w 8868792"/>
              <a:gd name="connsiteY1" fmla="*/ 0 h 1248797"/>
              <a:gd name="connsiteX2" fmla="*/ 8114190 w 8868792"/>
              <a:gd name="connsiteY2" fmla="*/ 1140307 h 1248797"/>
              <a:gd name="connsiteX3" fmla="*/ 312948 w 8868792"/>
              <a:gd name="connsiteY3" fmla="*/ 1248797 h 1248797"/>
              <a:gd name="connsiteX4" fmla="*/ 0 w 8868792"/>
              <a:gd name="connsiteY4" fmla="*/ 0 h 124879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30442 h 1140307"/>
              <a:gd name="connsiteX4" fmla="*/ 1 w 8868793"/>
              <a:gd name="connsiteY4" fmla="*/ 0 h 1140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8793" h="1140307">
                <a:moveTo>
                  <a:pt x="1" y="0"/>
                </a:moveTo>
                <a:lnTo>
                  <a:pt x="8868793" y="0"/>
                </a:lnTo>
                <a:lnTo>
                  <a:pt x="8114191" y="1140307"/>
                </a:lnTo>
                <a:lnTo>
                  <a:pt x="0" y="1130442"/>
                </a:lnTo>
                <a:cubicBezTo>
                  <a:pt x="0" y="756258"/>
                  <a:pt x="1" y="374184"/>
                  <a:pt x="1" y="0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42635" y="354236"/>
            <a:ext cx="7322999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24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ВХОДНОЕ АНКЕТИРОВАНИЕ</a:t>
            </a:r>
            <a:br>
              <a:rPr lang="ru-RU" sz="24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4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ДОСТИЖЕНИЕ ПЛАНИРУЕМЫХ РЕЗУЛЬТАТОВ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AFC4DE5-831D-44FD-B9CC-18159C9EA6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719" y="325027"/>
            <a:ext cx="604669" cy="837122"/>
          </a:xfrm>
          <a:prstGeom prst="rect">
            <a:avLst/>
          </a:prstGeom>
        </p:spPr>
      </p:pic>
      <p:sp>
        <p:nvSpPr>
          <p:cNvPr id="15" name="Прямоугольник 3">
            <a:extLst>
              <a:ext uri="{FF2B5EF4-FFF2-40B4-BE49-F238E27FC236}">
                <a16:creationId xmlns:a16="http://schemas.microsoft.com/office/drawing/2014/main" id="{C6F6FDDB-194D-4340-B38F-E7F90D09A6E3}"/>
              </a:ext>
            </a:extLst>
          </p:cNvPr>
          <p:cNvSpPr/>
          <p:nvPr/>
        </p:nvSpPr>
        <p:spPr>
          <a:xfrm flipH="1" flipV="1">
            <a:off x="2072808" y="6529840"/>
            <a:ext cx="7074025" cy="336258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92430 w 8868793"/>
              <a:gd name="connsiteY0" fmla="*/ 672438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92430 w 8868793"/>
              <a:gd name="connsiteY4" fmla="*/ 672438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78412"/>
              <a:gd name="connsiteY0" fmla="*/ 820899 h 1140307"/>
              <a:gd name="connsiteX1" fmla="*/ 8878412 w 8878412"/>
              <a:gd name="connsiteY1" fmla="*/ 0 h 1140307"/>
              <a:gd name="connsiteX2" fmla="*/ 8123810 w 8878412"/>
              <a:gd name="connsiteY2" fmla="*/ 1140307 h 1140307"/>
              <a:gd name="connsiteX3" fmla="*/ 9619 w 8878412"/>
              <a:gd name="connsiteY3" fmla="*/ 1122552 h 1140307"/>
              <a:gd name="connsiteX4" fmla="*/ 0 w 8878412"/>
              <a:gd name="connsiteY4" fmla="*/ 820899 h 1140307"/>
              <a:gd name="connsiteX0" fmla="*/ 0 w 8329993"/>
              <a:gd name="connsiteY0" fmla="*/ 0 h 319408"/>
              <a:gd name="connsiteX1" fmla="*/ 8329993 w 8329993"/>
              <a:gd name="connsiteY1" fmla="*/ 0 h 319408"/>
              <a:gd name="connsiteX2" fmla="*/ 8123810 w 8329993"/>
              <a:gd name="connsiteY2" fmla="*/ 319408 h 319408"/>
              <a:gd name="connsiteX3" fmla="*/ 9619 w 8329993"/>
              <a:gd name="connsiteY3" fmla="*/ 301653 h 319408"/>
              <a:gd name="connsiteX4" fmla="*/ 0 w 8329993"/>
              <a:gd name="connsiteY4" fmla="*/ 0 h 319408"/>
              <a:gd name="connsiteX0" fmla="*/ 3 w 8320374"/>
              <a:gd name="connsiteY0" fmla="*/ 0 h 328140"/>
              <a:gd name="connsiteX1" fmla="*/ 8320374 w 8320374"/>
              <a:gd name="connsiteY1" fmla="*/ 8732 h 328140"/>
              <a:gd name="connsiteX2" fmla="*/ 8114191 w 8320374"/>
              <a:gd name="connsiteY2" fmla="*/ 328140 h 328140"/>
              <a:gd name="connsiteX3" fmla="*/ 0 w 8320374"/>
              <a:gd name="connsiteY3" fmla="*/ 310385 h 328140"/>
              <a:gd name="connsiteX4" fmla="*/ 3 w 8320374"/>
              <a:gd name="connsiteY4" fmla="*/ 0 h 328140"/>
              <a:gd name="connsiteX0" fmla="*/ 3 w 8320374"/>
              <a:gd name="connsiteY0" fmla="*/ 1850 h 329990"/>
              <a:gd name="connsiteX1" fmla="*/ 8320374 w 8320374"/>
              <a:gd name="connsiteY1" fmla="*/ 0 h 329990"/>
              <a:gd name="connsiteX2" fmla="*/ 8114191 w 8320374"/>
              <a:gd name="connsiteY2" fmla="*/ 329990 h 329990"/>
              <a:gd name="connsiteX3" fmla="*/ 0 w 8320374"/>
              <a:gd name="connsiteY3" fmla="*/ 312235 h 329990"/>
              <a:gd name="connsiteX4" fmla="*/ 3 w 8320374"/>
              <a:gd name="connsiteY4" fmla="*/ 1850 h 329990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582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7463 w 8327834"/>
              <a:gd name="connsiteY0" fmla="*/ 1850 h 333399"/>
              <a:gd name="connsiteX1" fmla="*/ 8327834 w 8327834"/>
              <a:gd name="connsiteY1" fmla="*/ 0 h 333399"/>
              <a:gd name="connsiteX2" fmla="*/ 8121651 w 8327834"/>
              <a:gd name="connsiteY2" fmla="*/ 329990 h 333399"/>
              <a:gd name="connsiteX3" fmla="*/ 1632 w 8327834"/>
              <a:gd name="connsiteY3" fmla="*/ 333399 h 333399"/>
              <a:gd name="connsiteX4" fmla="*/ 7463 w 8327834"/>
              <a:gd name="connsiteY4" fmla="*/ 1850 h 333399"/>
              <a:gd name="connsiteX0" fmla="*/ 0 w 8332030"/>
              <a:gd name="connsiteY0" fmla="*/ 1850 h 333399"/>
              <a:gd name="connsiteX1" fmla="*/ 8332030 w 8332030"/>
              <a:gd name="connsiteY1" fmla="*/ 0 h 333399"/>
              <a:gd name="connsiteX2" fmla="*/ 8125847 w 8332030"/>
              <a:gd name="connsiteY2" fmla="*/ 329990 h 333399"/>
              <a:gd name="connsiteX3" fmla="*/ 5828 w 8332030"/>
              <a:gd name="connsiteY3" fmla="*/ 333399 h 333399"/>
              <a:gd name="connsiteX4" fmla="*/ 0 w 8332030"/>
              <a:gd name="connsiteY4" fmla="*/ 1850 h 333399"/>
              <a:gd name="connsiteX0" fmla="*/ 670288 w 8326240"/>
              <a:gd name="connsiteY0" fmla="*/ 101502 h 333399"/>
              <a:gd name="connsiteX1" fmla="*/ 8326240 w 8326240"/>
              <a:gd name="connsiteY1" fmla="*/ 0 h 333399"/>
              <a:gd name="connsiteX2" fmla="*/ 8120057 w 8326240"/>
              <a:gd name="connsiteY2" fmla="*/ 329990 h 333399"/>
              <a:gd name="connsiteX3" fmla="*/ 38 w 8326240"/>
              <a:gd name="connsiteY3" fmla="*/ 333399 h 333399"/>
              <a:gd name="connsiteX4" fmla="*/ 670288 w 8326240"/>
              <a:gd name="connsiteY4" fmla="*/ 101502 h 333399"/>
              <a:gd name="connsiteX0" fmla="*/ 664509 w 8326240"/>
              <a:gd name="connsiteY0" fmla="*/ 7094 h 333399"/>
              <a:gd name="connsiteX1" fmla="*/ 8326240 w 8326240"/>
              <a:gd name="connsiteY1" fmla="*/ 0 h 333399"/>
              <a:gd name="connsiteX2" fmla="*/ 8120057 w 8326240"/>
              <a:gd name="connsiteY2" fmla="*/ 329990 h 333399"/>
              <a:gd name="connsiteX3" fmla="*/ 38 w 8326240"/>
              <a:gd name="connsiteY3" fmla="*/ 333399 h 333399"/>
              <a:gd name="connsiteX4" fmla="*/ 664509 w 8326240"/>
              <a:gd name="connsiteY4" fmla="*/ 7094 h 333399"/>
              <a:gd name="connsiteX0" fmla="*/ 4856 w 7666587"/>
              <a:gd name="connsiteY0" fmla="*/ 7094 h 330776"/>
              <a:gd name="connsiteX1" fmla="*/ 7666587 w 7666587"/>
              <a:gd name="connsiteY1" fmla="*/ 0 h 330776"/>
              <a:gd name="connsiteX2" fmla="*/ 7460404 w 7666587"/>
              <a:gd name="connsiteY2" fmla="*/ 329990 h 330776"/>
              <a:gd name="connsiteX3" fmla="*/ 2017 w 7666587"/>
              <a:gd name="connsiteY3" fmla="*/ 330776 h 330776"/>
              <a:gd name="connsiteX4" fmla="*/ 4856 w 7666587"/>
              <a:gd name="connsiteY4" fmla="*/ 7094 h 330776"/>
              <a:gd name="connsiteX0" fmla="*/ 179218 w 7664706"/>
              <a:gd name="connsiteY0" fmla="*/ 164441 h 330776"/>
              <a:gd name="connsiteX1" fmla="*/ 7664706 w 7664706"/>
              <a:gd name="connsiteY1" fmla="*/ 0 h 330776"/>
              <a:gd name="connsiteX2" fmla="*/ 7458523 w 7664706"/>
              <a:gd name="connsiteY2" fmla="*/ 329990 h 330776"/>
              <a:gd name="connsiteX3" fmla="*/ 136 w 7664706"/>
              <a:gd name="connsiteY3" fmla="*/ 330776 h 330776"/>
              <a:gd name="connsiteX4" fmla="*/ 179218 w 7664706"/>
              <a:gd name="connsiteY4" fmla="*/ 164441 h 330776"/>
              <a:gd name="connsiteX0" fmla="*/ 4855 w 7666585"/>
              <a:gd name="connsiteY0" fmla="*/ 7094 h 330776"/>
              <a:gd name="connsiteX1" fmla="*/ 7666585 w 7666585"/>
              <a:gd name="connsiteY1" fmla="*/ 0 h 330776"/>
              <a:gd name="connsiteX2" fmla="*/ 7460402 w 7666585"/>
              <a:gd name="connsiteY2" fmla="*/ 329990 h 330776"/>
              <a:gd name="connsiteX3" fmla="*/ 2015 w 7666585"/>
              <a:gd name="connsiteY3" fmla="*/ 330776 h 330776"/>
              <a:gd name="connsiteX4" fmla="*/ 4855 w 7666585"/>
              <a:gd name="connsiteY4" fmla="*/ 7094 h 330776"/>
              <a:gd name="connsiteX0" fmla="*/ 2555 w 7667173"/>
              <a:gd name="connsiteY0" fmla="*/ 9717 h 330776"/>
              <a:gd name="connsiteX1" fmla="*/ 7667173 w 7667173"/>
              <a:gd name="connsiteY1" fmla="*/ 0 h 330776"/>
              <a:gd name="connsiteX2" fmla="*/ 7460990 w 7667173"/>
              <a:gd name="connsiteY2" fmla="*/ 329990 h 330776"/>
              <a:gd name="connsiteX3" fmla="*/ 2603 w 7667173"/>
              <a:gd name="connsiteY3" fmla="*/ 330776 h 330776"/>
              <a:gd name="connsiteX4" fmla="*/ 2555 w 7667173"/>
              <a:gd name="connsiteY4" fmla="*/ 9717 h 330776"/>
              <a:gd name="connsiteX0" fmla="*/ 173447 w 7664710"/>
              <a:gd name="connsiteY0" fmla="*/ 119859 h 330776"/>
              <a:gd name="connsiteX1" fmla="*/ 7664710 w 7664710"/>
              <a:gd name="connsiteY1" fmla="*/ 0 h 330776"/>
              <a:gd name="connsiteX2" fmla="*/ 7458527 w 7664710"/>
              <a:gd name="connsiteY2" fmla="*/ 329990 h 330776"/>
              <a:gd name="connsiteX3" fmla="*/ 140 w 7664710"/>
              <a:gd name="connsiteY3" fmla="*/ 330776 h 330776"/>
              <a:gd name="connsiteX4" fmla="*/ 173447 w 7664710"/>
              <a:gd name="connsiteY4" fmla="*/ 119859 h 330776"/>
              <a:gd name="connsiteX0" fmla="*/ 4858 w 7666585"/>
              <a:gd name="connsiteY0" fmla="*/ 0 h 331549"/>
              <a:gd name="connsiteX1" fmla="*/ 7666585 w 7666585"/>
              <a:gd name="connsiteY1" fmla="*/ 773 h 331549"/>
              <a:gd name="connsiteX2" fmla="*/ 7460402 w 7666585"/>
              <a:gd name="connsiteY2" fmla="*/ 330763 h 331549"/>
              <a:gd name="connsiteX3" fmla="*/ 2015 w 7666585"/>
              <a:gd name="connsiteY3" fmla="*/ 331549 h 331549"/>
              <a:gd name="connsiteX4" fmla="*/ 4858 w 7666585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68439 h 399988"/>
              <a:gd name="connsiteX1" fmla="*/ 7664570 w 7664570"/>
              <a:gd name="connsiteY1" fmla="*/ 69212 h 399988"/>
              <a:gd name="connsiteX2" fmla="*/ 7458387 w 7664570"/>
              <a:gd name="connsiteY2" fmla="*/ 399202 h 399988"/>
              <a:gd name="connsiteX3" fmla="*/ 0 w 7664570"/>
              <a:gd name="connsiteY3" fmla="*/ 399988 h 399988"/>
              <a:gd name="connsiteX4" fmla="*/ 2843 w 7664570"/>
              <a:gd name="connsiteY4" fmla="*/ 68439 h 399988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101076 w 7664570"/>
              <a:gd name="connsiteY0" fmla="*/ 77899 h 330776"/>
              <a:gd name="connsiteX1" fmla="*/ 7664570 w 7664570"/>
              <a:gd name="connsiteY1" fmla="*/ 0 h 330776"/>
              <a:gd name="connsiteX2" fmla="*/ 7458387 w 7664570"/>
              <a:gd name="connsiteY2" fmla="*/ 329990 h 330776"/>
              <a:gd name="connsiteX3" fmla="*/ 0 w 7664570"/>
              <a:gd name="connsiteY3" fmla="*/ 330776 h 330776"/>
              <a:gd name="connsiteX4" fmla="*/ 101076 w 7664570"/>
              <a:gd name="connsiteY4" fmla="*/ 77899 h 330776"/>
              <a:gd name="connsiteX0" fmla="*/ 2034 w 7666651"/>
              <a:gd name="connsiteY0" fmla="*/ 4471 h 330776"/>
              <a:gd name="connsiteX1" fmla="*/ 7666651 w 7666651"/>
              <a:gd name="connsiteY1" fmla="*/ 0 h 330776"/>
              <a:gd name="connsiteX2" fmla="*/ 7460468 w 7666651"/>
              <a:gd name="connsiteY2" fmla="*/ 329990 h 330776"/>
              <a:gd name="connsiteX3" fmla="*/ 2081 w 7666651"/>
              <a:gd name="connsiteY3" fmla="*/ 330776 h 330776"/>
              <a:gd name="connsiteX4" fmla="*/ 2034 w 7666651"/>
              <a:gd name="connsiteY4" fmla="*/ 4471 h 330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66651" h="330776">
                <a:moveTo>
                  <a:pt x="2034" y="4471"/>
                </a:moveTo>
                <a:lnTo>
                  <a:pt x="7666651" y="0"/>
                </a:lnTo>
                <a:lnTo>
                  <a:pt x="7460468" y="329990"/>
                </a:lnTo>
                <a:lnTo>
                  <a:pt x="2081" y="330776"/>
                </a:lnTo>
                <a:cubicBezTo>
                  <a:pt x="4919" y="162438"/>
                  <a:pt x="-3745" y="52023"/>
                  <a:pt x="2034" y="4471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3">
            <a:extLst>
              <a:ext uri="{FF2B5EF4-FFF2-40B4-BE49-F238E27FC236}">
                <a16:creationId xmlns:a16="http://schemas.microsoft.com/office/drawing/2014/main" id="{DDDB21C2-2F58-4ABE-BBC0-776B202ED99A}"/>
              </a:ext>
            </a:extLst>
          </p:cNvPr>
          <p:cNvSpPr/>
          <p:nvPr/>
        </p:nvSpPr>
        <p:spPr>
          <a:xfrm flipH="1" flipV="1">
            <a:off x="8604447" y="457200"/>
            <a:ext cx="543461" cy="900089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0 w 8868792"/>
              <a:gd name="connsiteY0" fmla="*/ 0 h 1248797"/>
              <a:gd name="connsiteX1" fmla="*/ 8868792 w 8868792"/>
              <a:gd name="connsiteY1" fmla="*/ 0 h 1248797"/>
              <a:gd name="connsiteX2" fmla="*/ 8114190 w 8868792"/>
              <a:gd name="connsiteY2" fmla="*/ 1140307 h 1248797"/>
              <a:gd name="connsiteX3" fmla="*/ 312948 w 8868792"/>
              <a:gd name="connsiteY3" fmla="*/ 1248797 h 1248797"/>
              <a:gd name="connsiteX4" fmla="*/ 0 w 8868792"/>
              <a:gd name="connsiteY4" fmla="*/ 0 h 124879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30442 h 1140307"/>
              <a:gd name="connsiteX4" fmla="*/ 1 w 8868793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7630730 w 8868792"/>
              <a:gd name="connsiteY3" fmla="*/ 874432 h 1140307"/>
              <a:gd name="connsiteX4" fmla="*/ 0 w 8868792"/>
              <a:gd name="connsiteY4" fmla="*/ 0 h 1140307"/>
              <a:gd name="connsiteX0" fmla="*/ 663211 w 1238062"/>
              <a:gd name="connsiteY0" fmla="*/ 0 h 1140307"/>
              <a:gd name="connsiteX1" fmla="*/ 1238062 w 1238062"/>
              <a:gd name="connsiteY1" fmla="*/ 0 h 1140307"/>
              <a:gd name="connsiteX2" fmla="*/ 483460 w 1238062"/>
              <a:gd name="connsiteY2" fmla="*/ 1140307 h 1140307"/>
              <a:gd name="connsiteX3" fmla="*/ 0 w 1238062"/>
              <a:gd name="connsiteY3" fmla="*/ 874432 h 1140307"/>
              <a:gd name="connsiteX4" fmla="*/ 663211 w 1238062"/>
              <a:gd name="connsiteY4" fmla="*/ 0 h 1140307"/>
              <a:gd name="connsiteX0" fmla="*/ 663211 w 1238062"/>
              <a:gd name="connsiteY0" fmla="*/ 0 h 1140307"/>
              <a:gd name="connsiteX1" fmla="*/ 1238062 w 1238062"/>
              <a:gd name="connsiteY1" fmla="*/ 0 h 1140307"/>
              <a:gd name="connsiteX2" fmla="*/ 649073 w 1238062"/>
              <a:gd name="connsiteY2" fmla="*/ 885418 h 1140307"/>
              <a:gd name="connsiteX3" fmla="*/ 483460 w 1238062"/>
              <a:gd name="connsiteY3" fmla="*/ 1140307 h 1140307"/>
              <a:gd name="connsiteX4" fmla="*/ 0 w 1238062"/>
              <a:gd name="connsiteY4" fmla="*/ 874432 h 1140307"/>
              <a:gd name="connsiteX5" fmla="*/ 663211 w 1238062"/>
              <a:gd name="connsiteY5" fmla="*/ 0 h 1140307"/>
              <a:gd name="connsiteX0" fmla="*/ 663211 w 1238062"/>
              <a:gd name="connsiteY0" fmla="*/ 0 h 885418"/>
              <a:gd name="connsiteX1" fmla="*/ 1238062 w 1238062"/>
              <a:gd name="connsiteY1" fmla="*/ 0 h 885418"/>
              <a:gd name="connsiteX2" fmla="*/ 649073 w 1238062"/>
              <a:gd name="connsiteY2" fmla="*/ 885418 h 885418"/>
              <a:gd name="connsiteX3" fmla="*/ 0 w 1238062"/>
              <a:gd name="connsiteY3" fmla="*/ 874432 h 885418"/>
              <a:gd name="connsiteX4" fmla="*/ 663211 w 1238062"/>
              <a:gd name="connsiteY4" fmla="*/ 0 h 885418"/>
              <a:gd name="connsiteX0" fmla="*/ 14138 w 588989"/>
              <a:gd name="connsiteY0" fmla="*/ 0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14138 w 588989"/>
              <a:gd name="connsiteY3" fmla="*/ 0 h 885418"/>
              <a:gd name="connsiteX0" fmla="*/ 9904 w 588989"/>
              <a:gd name="connsiteY0" fmla="*/ 0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9904 w 588989"/>
              <a:gd name="connsiteY3" fmla="*/ 0 h 885418"/>
              <a:gd name="connsiteX0" fmla="*/ 7322 w 588989"/>
              <a:gd name="connsiteY0" fmla="*/ 2342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7322 w 588989"/>
              <a:gd name="connsiteY3" fmla="*/ 2342 h 885418"/>
              <a:gd name="connsiteX0" fmla="*/ 2161 w 588989"/>
              <a:gd name="connsiteY0" fmla="*/ 2342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2161 w 588989"/>
              <a:gd name="connsiteY3" fmla="*/ 2342 h 885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8989" h="885418">
                <a:moveTo>
                  <a:pt x="2161" y="2342"/>
                </a:moveTo>
                <a:lnTo>
                  <a:pt x="588989" y="0"/>
                </a:lnTo>
                <a:lnTo>
                  <a:pt x="0" y="885418"/>
                </a:lnTo>
                <a:cubicBezTo>
                  <a:pt x="2441" y="591059"/>
                  <a:pt x="-280" y="296701"/>
                  <a:pt x="2161" y="2342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3">
            <a:extLst>
              <a:ext uri="{FF2B5EF4-FFF2-40B4-BE49-F238E27FC236}">
                <a16:creationId xmlns:a16="http://schemas.microsoft.com/office/drawing/2014/main" id="{39BDFF64-1BD3-4759-B3CF-0B4663E08CA9}"/>
              </a:ext>
            </a:extLst>
          </p:cNvPr>
          <p:cNvSpPr/>
          <p:nvPr/>
        </p:nvSpPr>
        <p:spPr>
          <a:xfrm>
            <a:off x="-4463" y="6527174"/>
            <a:ext cx="743152" cy="335459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92430 w 8868793"/>
              <a:gd name="connsiteY0" fmla="*/ 672438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92430 w 8868793"/>
              <a:gd name="connsiteY4" fmla="*/ 672438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78412"/>
              <a:gd name="connsiteY0" fmla="*/ 820899 h 1140307"/>
              <a:gd name="connsiteX1" fmla="*/ 8878412 w 8878412"/>
              <a:gd name="connsiteY1" fmla="*/ 0 h 1140307"/>
              <a:gd name="connsiteX2" fmla="*/ 8123810 w 8878412"/>
              <a:gd name="connsiteY2" fmla="*/ 1140307 h 1140307"/>
              <a:gd name="connsiteX3" fmla="*/ 9619 w 8878412"/>
              <a:gd name="connsiteY3" fmla="*/ 1122552 h 1140307"/>
              <a:gd name="connsiteX4" fmla="*/ 0 w 8878412"/>
              <a:gd name="connsiteY4" fmla="*/ 820899 h 1140307"/>
              <a:gd name="connsiteX0" fmla="*/ 0 w 8329993"/>
              <a:gd name="connsiteY0" fmla="*/ 0 h 319408"/>
              <a:gd name="connsiteX1" fmla="*/ 8329993 w 8329993"/>
              <a:gd name="connsiteY1" fmla="*/ 0 h 319408"/>
              <a:gd name="connsiteX2" fmla="*/ 8123810 w 8329993"/>
              <a:gd name="connsiteY2" fmla="*/ 319408 h 319408"/>
              <a:gd name="connsiteX3" fmla="*/ 9619 w 8329993"/>
              <a:gd name="connsiteY3" fmla="*/ 301653 h 319408"/>
              <a:gd name="connsiteX4" fmla="*/ 0 w 8329993"/>
              <a:gd name="connsiteY4" fmla="*/ 0 h 319408"/>
              <a:gd name="connsiteX0" fmla="*/ 3 w 8320374"/>
              <a:gd name="connsiteY0" fmla="*/ 0 h 328140"/>
              <a:gd name="connsiteX1" fmla="*/ 8320374 w 8320374"/>
              <a:gd name="connsiteY1" fmla="*/ 8732 h 328140"/>
              <a:gd name="connsiteX2" fmla="*/ 8114191 w 8320374"/>
              <a:gd name="connsiteY2" fmla="*/ 328140 h 328140"/>
              <a:gd name="connsiteX3" fmla="*/ 0 w 8320374"/>
              <a:gd name="connsiteY3" fmla="*/ 310385 h 328140"/>
              <a:gd name="connsiteX4" fmla="*/ 3 w 8320374"/>
              <a:gd name="connsiteY4" fmla="*/ 0 h 328140"/>
              <a:gd name="connsiteX0" fmla="*/ 3 w 8320374"/>
              <a:gd name="connsiteY0" fmla="*/ 1850 h 329990"/>
              <a:gd name="connsiteX1" fmla="*/ 8320374 w 8320374"/>
              <a:gd name="connsiteY1" fmla="*/ 0 h 329990"/>
              <a:gd name="connsiteX2" fmla="*/ 8114191 w 8320374"/>
              <a:gd name="connsiteY2" fmla="*/ 329990 h 329990"/>
              <a:gd name="connsiteX3" fmla="*/ 0 w 8320374"/>
              <a:gd name="connsiteY3" fmla="*/ 312235 h 329990"/>
              <a:gd name="connsiteX4" fmla="*/ 3 w 8320374"/>
              <a:gd name="connsiteY4" fmla="*/ 1850 h 329990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582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7463 w 8327834"/>
              <a:gd name="connsiteY0" fmla="*/ 1850 h 333399"/>
              <a:gd name="connsiteX1" fmla="*/ 8327834 w 8327834"/>
              <a:gd name="connsiteY1" fmla="*/ 0 h 333399"/>
              <a:gd name="connsiteX2" fmla="*/ 8121651 w 8327834"/>
              <a:gd name="connsiteY2" fmla="*/ 329990 h 333399"/>
              <a:gd name="connsiteX3" fmla="*/ 1632 w 8327834"/>
              <a:gd name="connsiteY3" fmla="*/ 333399 h 333399"/>
              <a:gd name="connsiteX4" fmla="*/ 7463 w 8327834"/>
              <a:gd name="connsiteY4" fmla="*/ 1850 h 333399"/>
              <a:gd name="connsiteX0" fmla="*/ 0 w 8332030"/>
              <a:gd name="connsiteY0" fmla="*/ 1850 h 333399"/>
              <a:gd name="connsiteX1" fmla="*/ 8332030 w 8332030"/>
              <a:gd name="connsiteY1" fmla="*/ 0 h 333399"/>
              <a:gd name="connsiteX2" fmla="*/ 8125847 w 8332030"/>
              <a:gd name="connsiteY2" fmla="*/ 329990 h 333399"/>
              <a:gd name="connsiteX3" fmla="*/ 5828 w 8332030"/>
              <a:gd name="connsiteY3" fmla="*/ 333399 h 333399"/>
              <a:gd name="connsiteX4" fmla="*/ 0 w 8332030"/>
              <a:gd name="connsiteY4" fmla="*/ 1850 h 333399"/>
              <a:gd name="connsiteX0" fmla="*/ 7560904 w 8326206"/>
              <a:gd name="connsiteY0" fmla="*/ 0 h 340918"/>
              <a:gd name="connsiteX1" fmla="*/ 8326206 w 8326206"/>
              <a:gd name="connsiteY1" fmla="*/ 7519 h 340918"/>
              <a:gd name="connsiteX2" fmla="*/ 8120023 w 8326206"/>
              <a:gd name="connsiteY2" fmla="*/ 337509 h 340918"/>
              <a:gd name="connsiteX3" fmla="*/ 4 w 8326206"/>
              <a:gd name="connsiteY3" fmla="*/ 340918 h 340918"/>
              <a:gd name="connsiteX4" fmla="*/ 7560904 w 8326206"/>
              <a:gd name="connsiteY4" fmla="*/ 0 h 340918"/>
              <a:gd name="connsiteX0" fmla="*/ 211070 w 976372"/>
              <a:gd name="connsiteY0" fmla="*/ 0 h 359657"/>
              <a:gd name="connsiteX1" fmla="*/ 976372 w 976372"/>
              <a:gd name="connsiteY1" fmla="*/ 7519 h 359657"/>
              <a:gd name="connsiteX2" fmla="*/ 770189 w 976372"/>
              <a:gd name="connsiteY2" fmla="*/ 337509 h 359657"/>
              <a:gd name="connsiteX3" fmla="*/ 116 w 976372"/>
              <a:gd name="connsiteY3" fmla="*/ 359657 h 359657"/>
              <a:gd name="connsiteX4" fmla="*/ 211070 w 976372"/>
              <a:gd name="connsiteY4" fmla="*/ 0 h 359657"/>
              <a:gd name="connsiteX0" fmla="*/ 0 w 765302"/>
              <a:gd name="connsiteY0" fmla="*/ 0 h 337509"/>
              <a:gd name="connsiteX1" fmla="*/ 765302 w 765302"/>
              <a:gd name="connsiteY1" fmla="*/ 7519 h 337509"/>
              <a:gd name="connsiteX2" fmla="*/ 559119 w 765302"/>
              <a:gd name="connsiteY2" fmla="*/ 337509 h 337509"/>
              <a:gd name="connsiteX3" fmla="*/ 81842 w 765302"/>
              <a:gd name="connsiteY3" fmla="*/ 277885 h 337509"/>
              <a:gd name="connsiteX4" fmla="*/ 0 w 765302"/>
              <a:gd name="connsiteY4" fmla="*/ 0 h 337509"/>
              <a:gd name="connsiteX0" fmla="*/ 42525 w 807827"/>
              <a:gd name="connsiteY0" fmla="*/ 0 h 344325"/>
              <a:gd name="connsiteX1" fmla="*/ 807827 w 807827"/>
              <a:gd name="connsiteY1" fmla="*/ 7519 h 344325"/>
              <a:gd name="connsiteX2" fmla="*/ 601644 w 807827"/>
              <a:gd name="connsiteY2" fmla="*/ 337509 h 344325"/>
              <a:gd name="connsiteX3" fmla="*/ 492 w 807827"/>
              <a:gd name="connsiteY3" fmla="*/ 344325 h 344325"/>
              <a:gd name="connsiteX4" fmla="*/ 42525 w 807827"/>
              <a:gd name="connsiteY4" fmla="*/ 0 h 344325"/>
              <a:gd name="connsiteX0" fmla="*/ 14958 w 808413"/>
              <a:gd name="connsiteY0" fmla="*/ 7814 h 336806"/>
              <a:gd name="connsiteX1" fmla="*/ 808413 w 808413"/>
              <a:gd name="connsiteY1" fmla="*/ 0 h 336806"/>
              <a:gd name="connsiteX2" fmla="*/ 602230 w 808413"/>
              <a:gd name="connsiteY2" fmla="*/ 329990 h 336806"/>
              <a:gd name="connsiteX3" fmla="*/ 1078 w 808413"/>
              <a:gd name="connsiteY3" fmla="*/ 336806 h 336806"/>
              <a:gd name="connsiteX4" fmla="*/ 14958 w 808413"/>
              <a:gd name="connsiteY4" fmla="*/ 7814 h 336806"/>
              <a:gd name="connsiteX0" fmla="*/ 638927 w 807375"/>
              <a:gd name="connsiteY0" fmla="*/ 0 h 666301"/>
              <a:gd name="connsiteX1" fmla="*/ 807375 w 807375"/>
              <a:gd name="connsiteY1" fmla="*/ 329495 h 666301"/>
              <a:gd name="connsiteX2" fmla="*/ 601192 w 807375"/>
              <a:gd name="connsiteY2" fmla="*/ 659485 h 666301"/>
              <a:gd name="connsiteX3" fmla="*/ 40 w 807375"/>
              <a:gd name="connsiteY3" fmla="*/ 666301 h 666301"/>
              <a:gd name="connsiteX4" fmla="*/ 638927 w 807375"/>
              <a:gd name="connsiteY4" fmla="*/ 0 h 666301"/>
              <a:gd name="connsiteX0" fmla="*/ 9663 w 808749"/>
              <a:gd name="connsiteY0" fmla="*/ 0 h 344324"/>
              <a:gd name="connsiteX1" fmla="*/ 808749 w 808749"/>
              <a:gd name="connsiteY1" fmla="*/ 7518 h 344324"/>
              <a:gd name="connsiteX2" fmla="*/ 602566 w 808749"/>
              <a:gd name="connsiteY2" fmla="*/ 337508 h 344324"/>
              <a:gd name="connsiteX3" fmla="*/ 1414 w 808749"/>
              <a:gd name="connsiteY3" fmla="*/ 344324 h 344324"/>
              <a:gd name="connsiteX4" fmla="*/ 9663 w 808749"/>
              <a:gd name="connsiteY4" fmla="*/ 0 h 344324"/>
              <a:gd name="connsiteX0" fmla="*/ 9663 w 808749"/>
              <a:gd name="connsiteY0" fmla="*/ 58922 h 336806"/>
              <a:gd name="connsiteX1" fmla="*/ 808749 w 808749"/>
              <a:gd name="connsiteY1" fmla="*/ 0 h 336806"/>
              <a:gd name="connsiteX2" fmla="*/ 602566 w 808749"/>
              <a:gd name="connsiteY2" fmla="*/ 329990 h 336806"/>
              <a:gd name="connsiteX3" fmla="*/ 1414 w 808749"/>
              <a:gd name="connsiteY3" fmla="*/ 336806 h 336806"/>
              <a:gd name="connsiteX4" fmla="*/ 9663 w 808749"/>
              <a:gd name="connsiteY4" fmla="*/ 58922 h 336806"/>
              <a:gd name="connsiteX0" fmla="*/ 9663 w 808749"/>
              <a:gd name="connsiteY0" fmla="*/ 7815 h 336806"/>
              <a:gd name="connsiteX1" fmla="*/ 808749 w 808749"/>
              <a:gd name="connsiteY1" fmla="*/ 0 h 336806"/>
              <a:gd name="connsiteX2" fmla="*/ 602566 w 808749"/>
              <a:gd name="connsiteY2" fmla="*/ 329990 h 336806"/>
              <a:gd name="connsiteX3" fmla="*/ 1414 w 808749"/>
              <a:gd name="connsiteY3" fmla="*/ 336806 h 336806"/>
              <a:gd name="connsiteX4" fmla="*/ 9663 w 808749"/>
              <a:gd name="connsiteY4" fmla="*/ 7815 h 336806"/>
              <a:gd name="connsiteX0" fmla="*/ 9663 w 808749"/>
              <a:gd name="connsiteY0" fmla="*/ 0 h 441427"/>
              <a:gd name="connsiteX1" fmla="*/ 808749 w 808749"/>
              <a:gd name="connsiteY1" fmla="*/ 104621 h 441427"/>
              <a:gd name="connsiteX2" fmla="*/ 602566 w 808749"/>
              <a:gd name="connsiteY2" fmla="*/ 434611 h 441427"/>
              <a:gd name="connsiteX3" fmla="*/ 1414 w 808749"/>
              <a:gd name="connsiteY3" fmla="*/ 441427 h 441427"/>
              <a:gd name="connsiteX4" fmla="*/ 9663 w 808749"/>
              <a:gd name="connsiteY4" fmla="*/ 0 h 441427"/>
              <a:gd name="connsiteX0" fmla="*/ 9663 w 808749"/>
              <a:gd name="connsiteY0" fmla="*/ 0 h 339212"/>
              <a:gd name="connsiteX1" fmla="*/ 808749 w 808749"/>
              <a:gd name="connsiteY1" fmla="*/ 2406 h 339212"/>
              <a:gd name="connsiteX2" fmla="*/ 602566 w 808749"/>
              <a:gd name="connsiteY2" fmla="*/ 332396 h 339212"/>
              <a:gd name="connsiteX3" fmla="*/ 1414 w 808749"/>
              <a:gd name="connsiteY3" fmla="*/ 339212 h 339212"/>
              <a:gd name="connsiteX4" fmla="*/ 9663 w 808749"/>
              <a:gd name="connsiteY4" fmla="*/ 0 h 339212"/>
              <a:gd name="connsiteX0" fmla="*/ 177306 w 807472"/>
              <a:gd name="connsiteY0" fmla="*/ 84476 h 336806"/>
              <a:gd name="connsiteX1" fmla="*/ 807472 w 807472"/>
              <a:gd name="connsiteY1" fmla="*/ 0 h 336806"/>
              <a:gd name="connsiteX2" fmla="*/ 601289 w 807472"/>
              <a:gd name="connsiteY2" fmla="*/ 329990 h 336806"/>
              <a:gd name="connsiteX3" fmla="*/ 137 w 807472"/>
              <a:gd name="connsiteY3" fmla="*/ 336806 h 336806"/>
              <a:gd name="connsiteX4" fmla="*/ 177306 w 807472"/>
              <a:gd name="connsiteY4" fmla="*/ 84476 h 336806"/>
              <a:gd name="connsiteX0" fmla="*/ 4669 w 809386"/>
              <a:gd name="connsiteY0" fmla="*/ 2704 h 336806"/>
              <a:gd name="connsiteX1" fmla="*/ 809386 w 809386"/>
              <a:gd name="connsiteY1" fmla="*/ 0 h 336806"/>
              <a:gd name="connsiteX2" fmla="*/ 603203 w 809386"/>
              <a:gd name="connsiteY2" fmla="*/ 329990 h 336806"/>
              <a:gd name="connsiteX3" fmla="*/ 2051 w 809386"/>
              <a:gd name="connsiteY3" fmla="*/ 336806 h 336806"/>
              <a:gd name="connsiteX4" fmla="*/ 4669 w 809386"/>
              <a:gd name="connsiteY4" fmla="*/ 2704 h 336806"/>
              <a:gd name="connsiteX0" fmla="*/ 0 w 804717"/>
              <a:gd name="connsiteY0" fmla="*/ 2704 h 329990"/>
              <a:gd name="connsiteX1" fmla="*/ 804717 w 804717"/>
              <a:gd name="connsiteY1" fmla="*/ 0 h 329990"/>
              <a:gd name="connsiteX2" fmla="*/ 598534 w 804717"/>
              <a:gd name="connsiteY2" fmla="*/ 329990 h 329990"/>
              <a:gd name="connsiteX3" fmla="*/ 166302 w 804717"/>
              <a:gd name="connsiteY3" fmla="*/ 224369 h 329990"/>
              <a:gd name="connsiteX4" fmla="*/ 0 w 804717"/>
              <a:gd name="connsiteY4" fmla="*/ 2704 h 329990"/>
              <a:gd name="connsiteX0" fmla="*/ 20383 w 825100"/>
              <a:gd name="connsiteY0" fmla="*/ 2704 h 329990"/>
              <a:gd name="connsiteX1" fmla="*/ 825100 w 825100"/>
              <a:gd name="connsiteY1" fmla="*/ 0 h 329990"/>
              <a:gd name="connsiteX2" fmla="*/ 618917 w 825100"/>
              <a:gd name="connsiteY2" fmla="*/ 329990 h 329990"/>
              <a:gd name="connsiteX3" fmla="*/ 872 w 825100"/>
              <a:gd name="connsiteY3" fmla="*/ 321474 h 329990"/>
              <a:gd name="connsiteX4" fmla="*/ 20383 w 825100"/>
              <a:gd name="connsiteY4" fmla="*/ 2704 h 329990"/>
              <a:gd name="connsiteX0" fmla="*/ 0 w 804717"/>
              <a:gd name="connsiteY0" fmla="*/ 2704 h 329990"/>
              <a:gd name="connsiteX1" fmla="*/ 804717 w 804717"/>
              <a:gd name="connsiteY1" fmla="*/ 0 h 329990"/>
              <a:gd name="connsiteX2" fmla="*/ 598534 w 804717"/>
              <a:gd name="connsiteY2" fmla="*/ 329990 h 329990"/>
              <a:gd name="connsiteX3" fmla="*/ 109878 w 804717"/>
              <a:gd name="connsiteY3" fmla="*/ 289445 h 329990"/>
              <a:gd name="connsiteX4" fmla="*/ 0 w 804717"/>
              <a:gd name="connsiteY4" fmla="*/ 2704 h 329990"/>
              <a:gd name="connsiteX0" fmla="*/ 267 w 804984"/>
              <a:gd name="connsiteY0" fmla="*/ 2704 h 329990"/>
              <a:gd name="connsiteX1" fmla="*/ 804984 w 804984"/>
              <a:gd name="connsiteY1" fmla="*/ 0 h 329990"/>
              <a:gd name="connsiteX2" fmla="*/ 598801 w 804984"/>
              <a:gd name="connsiteY2" fmla="*/ 329990 h 329990"/>
              <a:gd name="connsiteX3" fmla="*/ 4281 w 804984"/>
              <a:gd name="connsiteY3" fmla="*/ 326813 h 329990"/>
              <a:gd name="connsiteX4" fmla="*/ 267 w 804984"/>
              <a:gd name="connsiteY4" fmla="*/ 2704 h 329990"/>
              <a:gd name="connsiteX0" fmla="*/ 9204 w 802158"/>
              <a:gd name="connsiteY0" fmla="*/ 2704 h 329990"/>
              <a:gd name="connsiteX1" fmla="*/ 802158 w 802158"/>
              <a:gd name="connsiteY1" fmla="*/ 0 h 329990"/>
              <a:gd name="connsiteX2" fmla="*/ 595975 w 802158"/>
              <a:gd name="connsiteY2" fmla="*/ 329990 h 329990"/>
              <a:gd name="connsiteX3" fmla="*/ 1455 w 802158"/>
              <a:gd name="connsiteY3" fmla="*/ 326813 h 329990"/>
              <a:gd name="connsiteX4" fmla="*/ 9204 w 802158"/>
              <a:gd name="connsiteY4" fmla="*/ 2704 h 329990"/>
              <a:gd name="connsiteX0" fmla="*/ 6555 w 802450"/>
              <a:gd name="connsiteY0" fmla="*/ 35 h 329990"/>
              <a:gd name="connsiteX1" fmla="*/ 802450 w 802450"/>
              <a:gd name="connsiteY1" fmla="*/ 0 h 329990"/>
              <a:gd name="connsiteX2" fmla="*/ 596267 w 802450"/>
              <a:gd name="connsiteY2" fmla="*/ 329990 h 329990"/>
              <a:gd name="connsiteX3" fmla="*/ 1747 w 802450"/>
              <a:gd name="connsiteY3" fmla="*/ 326813 h 329990"/>
              <a:gd name="connsiteX4" fmla="*/ 6555 w 802450"/>
              <a:gd name="connsiteY4" fmla="*/ 35 h 329990"/>
              <a:gd name="connsiteX0" fmla="*/ 267 w 804984"/>
              <a:gd name="connsiteY0" fmla="*/ 2705 h 329990"/>
              <a:gd name="connsiteX1" fmla="*/ 804984 w 804984"/>
              <a:gd name="connsiteY1" fmla="*/ 0 h 329990"/>
              <a:gd name="connsiteX2" fmla="*/ 598801 w 804984"/>
              <a:gd name="connsiteY2" fmla="*/ 329990 h 329990"/>
              <a:gd name="connsiteX3" fmla="*/ 4281 w 804984"/>
              <a:gd name="connsiteY3" fmla="*/ 326813 h 329990"/>
              <a:gd name="connsiteX4" fmla="*/ 267 w 804984"/>
              <a:gd name="connsiteY4" fmla="*/ 2705 h 329990"/>
              <a:gd name="connsiteX0" fmla="*/ 613566 w 800744"/>
              <a:gd name="connsiteY0" fmla="*/ 0 h 412697"/>
              <a:gd name="connsiteX1" fmla="*/ 800744 w 800744"/>
              <a:gd name="connsiteY1" fmla="*/ 82707 h 412697"/>
              <a:gd name="connsiteX2" fmla="*/ 594561 w 800744"/>
              <a:gd name="connsiteY2" fmla="*/ 412697 h 412697"/>
              <a:gd name="connsiteX3" fmla="*/ 41 w 800744"/>
              <a:gd name="connsiteY3" fmla="*/ 409520 h 412697"/>
              <a:gd name="connsiteX4" fmla="*/ 613566 w 800744"/>
              <a:gd name="connsiteY4" fmla="*/ 0 h 412697"/>
              <a:gd name="connsiteX0" fmla="*/ 9202 w 802157"/>
              <a:gd name="connsiteY0" fmla="*/ 0 h 337962"/>
              <a:gd name="connsiteX1" fmla="*/ 802157 w 802157"/>
              <a:gd name="connsiteY1" fmla="*/ 7972 h 337962"/>
              <a:gd name="connsiteX2" fmla="*/ 595974 w 802157"/>
              <a:gd name="connsiteY2" fmla="*/ 337962 h 337962"/>
              <a:gd name="connsiteX3" fmla="*/ 1454 w 802157"/>
              <a:gd name="connsiteY3" fmla="*/ 334785 h 337962"/>
              <a:gd name="connsiteX4" fmla="*/ 9202 w 802157"/>
              <a:gd name="connsiteY4" fmla="*/ 0 h 337962"/>
              <a:gd name="connsiteX0" fmla="*/ 79962 w 800989"/>
              <a:gd name="connsiteY0" fmla="*/ 91166 h 329990"/>
              <a:gd name="connsiteX1" fmla="*/ 800989 w 800989"/>
              <a:gd name="connsiteY1" fmla="*/ 0 h 329990"/>
              <a:gd name="connsiteX2" fmla="*/ 594806 w 800989"/>
              <a:gd name="connsiteY2" fmla="*/ 329990 h 329990"/>
              <a:gd name="connsiteX3" fmla="*/ 286 w 800989"/>
              <a:gd name="connsiteY3" fmla="*/ 326813 h 329990"/>
              <a:gd name="connsiteX4" fmla="*/ 79962 w 800989"/>
              <a:gd name="connsiteY4" fmla="*/ 91166 h 329990"/>
              <a:gd name="connsiteX0" fmla="*/ 1 w 806276"/>
              <a:gd name="connsiteY0" fmla="*/ 0 h 333126"/>
              <a:gd name="connsiteX1" fmla="*/ 806276 w 806276"/>
              <a:gd name="connsiteY1" fmla="*/ 3136 h 333126"/>
              <a:gd name="connsiteX2" fmla="*/ 600093 w 806276"/>
              <a:gd name="connsiteY2" fmla="*/ 333126 h 333126"/>
              <a:gd name="connsiteX3" fmla="*/ 5573 w 806276"/>
              <a:gd name="connsiteY3" fmla="*/ 329949 h 333126"/>
              <a:gd name="connsiteX4" fmla="*/ 1 w 806276"/>
              <a:gd name="connsiteY4" fmla="*/ 0 h 333126"/>
              <a:gd name="connsiteX0" fmla="*/ 103877 w 800928"/>
              <a:gd name="connsiteY0" fmla="*/ 0 h 395993"/>
              <a:gd name="connsiteX1" fmla="*/ 800928 w 800928"/>
              <a:gd name="connsiteY1" fmla="*/ 66003 h 395993"/>
              <a:gd name="connsiteX2" fmla="*/ 594745 w 800928"/>
              <a:gd name="connsiteY2" fmla="*/ 395993 h 395993"/>
              <a:gd name="connsiteX3" fmla="*/ 225 w 800928"/>
              <a:gd name="connsiteY3" fmla="*/ 392816 h 395993"/>
              <a:gd name="connsiteX4" fmla="*/ 103877 w 800928"/>
              <a:gd name="connsiteY4" fmla="*/ 0 h 395993"/>
              <a:gd name="connsiteX0" fmla="*/ 1 w 806276"/>
              <a:gd name="connsiteY0" fmla="*/ 1700 h 329990"/>
              <a:gd name="connsiteX1" fmla="*/ 806276 w 806276"/>
              <a:gd name="connsiteY1" fmla="*/ 0 h 329990"/>
              <a:gd name="connsiteX2" fmla="*/ 600093 w 806276"/>
              <a:gd name="connsiteY2" fmla="*/ 329990 h 329990"/>
              <a:gd name="connsiteX3" fmla="*/ 5573 w 806276"/>
              <a:gd name="connsiteY3" fmla="*/ 326813 h 329990"/>
              <a:gd name="connsiteX4" fmla="*/ 1 w 806276"/>
              <a:gd name="connsiteY4" fmla="*/ 1700 h 329990"/>
              <a:gd name="connsiteX0" fmla="*/ 2292 w 803406"/>
              <a:gd name="connsiteY0" fmla="*/ 1700 h 329990"/>
              <a:gd name="connsiteX1" fmla="*/ 803406 w 803406"/>
              <a:gd name="connsiteY1" fmla="*/ 0 h 329990"/>
              <a:gd name="connsiteX2" fmla="*/ 597223 w 803406"/>
              <a:gd name="connsiteY2" fmla="*/ 329990 h 329990"/>
              <a:gd name="connsiteX3" fmla="*/ 2703 w 803406"/>
              <a:gd name="connsiteY3" fmla="*/ 326813 h 329990"/>
              <a:gd name="connsiteX4" fmla="*/ 2292 w 803406"/>
              <a:gd name="connsiteY4" fmla="*/ 1700 h 329990"/>
              <a:gd name="connsiteX0" fmla="*/ 0 w 801114"/>
              <a:gd name="connsiteY0" fmla="*/ 1700 h 329990"/>
              <a:gd name="connsiteX1" fmla="*/ 801114 w 801114"/>
              <a:gd name="connsiteY1" fmla="*/ 0 h 329990"/>
              <a:gd name="connsiteX2" fmla="*/ 594931 w 801114"/>
              <a:gd name="connsiteY2" fmla="*/ 329990 h 329990"/>
              <a:gd name="connsiteX3" fmla="*/ 77834 w 801114"/>
              <a:gd name="connsiteY3" fmla="*/ 270594 h 329990"/>
              <a:gd name="connsiteX4" fmla="*/ 0 w 801114"/>
              <a:gd name="connsiteY4" fmla="*/ 1700 h 329990"/>
              <a:gd name="connsiteX0" fmla="*/ 690 w 801804"/>
              <a:gd name="connsiteY0" fmla="*/ 1700 h 329990"/>
              <a:gd name="connsiteX1" fmla="*/ 801804 w 801804"/>
              <a:gd name="connsiteY1" fmla="*/ 0 h 329990"/>
              <a:gd name="connsiteX2" fmla="*/ 595621 w 801804"/>
              <a:gd name="connsiteY2" fmla="*/ 329990 h 329990"/>
              <a:gd name="connsiteX3" fmla="*/ 3682 w 801804"/>
              <a:gd name="connsiteY3" fmla="*/ 322127 h 329990"/>
              <a:gd name="connsiteX4" fmla="*/ 690 w 801804"/>
              <a:gd name="connsiteY4" fmla="*/ 1700 h 329990"/>
              <a:gd name="connsiteX0" fmla="*/ 4296 w 805410"/>
              <a:gd name="connsiteY0" fmla="*/ 1700 h 329990"/>
              <a:gd name="connsiteX1" fmla="*/ 805410 w 805410"/>
              <a:gd name="connsiteY1" fmla="*/ 0 h 329990"/>
              <a:gd name="connsiteX2" fmla="*/ 599227 w 805410"/>
              <a:gd name="connsiteY2" fmla="*/ 329990 h 329990"/>
              <a:gd name="connsiteX3" fmla="*/ 2127 w 805410"/>
              <a:gd name="connsiteY3" fmla="*/ 326813 h 329990"/>
              <a:gd name="connsiteX4" fmla="*/ 4296 w 805410"/>
              <a:gd name="connsiteY4" fmla="*/ 1700 h 329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5410" h="329990">
                <a:moveTo>
                  <a:pt x="4296" y="1700"/>
                </a:moveTo>
                <a:lnTo>
                  <a:pt x="805410" y="0"/>
                </a:lnTo>
                <a:lnTo>
                  <a:pt x="599227" y="329990"/>
                </a:lnTo>
                <a:lnTo>
                  <a:pt x="2127" y="326813"/>
                </a:lnTo>
                <a:cubicBezTo>
                  <a:pt x="-3703" y="100781"/>
                  <a:pt x="4296" y="70231"/>
                  <a:pt x="4296" y="1700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46508D7-325E-4FE4-9E40-A756D4757D09}"/>
              </a:ext>
            </a:extLst>
          </p:cNvPr>
          <p:cNvSpPr txBox="1"/>
          <p:nvPr/>
        </p:nvSpPr>
        <p:spPr>
          <a:xfrm>
            <a:off x="738690" y="6489072"/>
            <a:ext cx="136815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sz="2000" b="1" dirty="0">
                <a:solidFill>
                  <a:srgbClr val="206A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irort.ru</a:t>
            </a:r>
            <a:endParaRPr lang="ru-RU" sz="2000" b="1" dirty="0">
              <a:solidFill>
                <a:srgbClr val="206A7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17573206-1F2C-45A6-8D81-0DA7BBB9221E}"/>
              </a:ext>
            </a:extLst>
          </p:cNvPr>
          <p:cNvSpPr/>
          <p:nvPr/>
        </p:nvSpPr>
        <p:spPr>
          <a:xfrm>
            <a:off x="501584" y="1504835"/>
            <a:ext cx="83112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Trebuchet MS" panose="020B0603020202020204" pitchFamily="34" charset="0"/>
                <a:ea typeface="Times New Roman" panose="02020603050405020304" pitchFamily="18" charset="0"/>
              </a:rPr>
              <a:t>С Вашей точки зрения, примерные рабочие программы смогут более эффективно обеспечить достижение </a:t>
            </a:r>
            <a:r>
              <a:rPr lang="ru-RU" sz="1400" b="1" dirty="0">
                <a:latin typeface="Trebuchet MS" panose="020B0603020202020204" pitchFamily="34" charset="0"/>
                <a:ea typeface="Times New Roman" panose="02020603050405020304" pitchFamily="18" charset="0"/>
              </a:rPr>
              <a:t>личностных / метапредметных / предметных </a:t>
            </a:r>
            <a:r>
              <a:rPr lang="ru-RU" sz="1400" dirty="0">
                <a:latin typeface="Trebuchet MS" panose="020B0603020202020204" pitchFamily="34" charset="0"/>
                <a:ea typeface="Times New Roman" panose="02020603050405020304" pitchFamily="18" charset="0"/>
              </a:rPr>
              <a:t>результатов обучающихся</a:t>
            </a:r>
            <a:endParaRPr lang="ru-RU" sz="1400" dirty="0">
              <a:latin typeface="Trebuchet MS" panose="020B0603020202020204" pitchFamily="34" charset="0"/>
            </a:endParaRP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22B0C452-2DA9-456C-B58D-EF216EA450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5388946"/>
              </p:ext>
            </p:extLst>
          </p:nvPr>
        </p:nvGraphicFramePr>
        <p:xfrm>
          <a:off x="416356" y="2410877"/>
          <a:ext cx="8311287" cy="2745519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1396857">
                  <a:extLst>
                    <a:ext uri="{9D8B030D-6E8A-4147-A177-3AD203B41FA5}">
                      <a16:colId xmlns:a16="http://schemas.microsoft.com/office/drawing/2014/main" val="2528913244"/>
                    </a:ext>
                  </a:extLst>
                </a:gridCol>
                <a:gridCol w="1152405">
                  <a:extLst>
                    <a:ext uri="{9D8B030D-6E8A-4147-A177-3AD203B41FA5}">
                      <a16:colId xmlns:a16="http://schemas.microsoft.com/office/drawing/2014/main" val="706938877"/>
                    </a:ext>
                  </a:extLst>
                </a:gridCol>
                <a:gridCol w="1152405">
                  <a:extLst>
                    <a:ext uri="{9D8B030D-6E8A-4147-A177-3AD203B41FA5}">
                      <a16:colId xmlns:a16="http://schemas.microsoft.com/office/drawing/2014/main" val="466139913"/>
                    </a:ext>
                  </a:extLst>
                </a:gridCol>
                <a:gridCol w="1152405">
                  <a:extLst>
                    <a:ext uri="{9D8B030D-6E8A-4147-A177-3AD203B41FA5}">
                      <a16:colId xmlns:a16="http://schemas.microsoft.com/office/drawing/2014/main" val="1895316755"/>
                    </a:ext>
                  </a:extLst>
                </a:gridCol>
                <a:gridCol w="1152405">
                  <a:extLst>
                    <a:ext uri="{9D8B030D-6E8A-4147-A177-3AD203B41FA5}">
                      <a16:colId xmlns:a16="http://schemas.microsoft.com/office/drawing/2014/main" val="3331642449"/>
                    </a:ext>
                  </a:extLst>
                </a:gridCol>
                <a:gridCol w="1152405">
                  <a:extLst>
                    <a:ext uri="{9D8B030D-6E8A-4147-A177-3AD203B41FA5}">
                      <a16:colId xmlns:a16="http://schemas.microsoft.com/office/drawing/2014/main" val="1687062451"/>
                    </a:ext>
                  </a:extLst>
                </a:gridCol>
                <a:gridCol w="1152405">
                  <a:extLst>
                    <a:ext uri="{9D8B030D-6E8A-4147-A177-3AD203B41FA5}">
                      <a16:colId xmlns:a16="http://schemas.microsoft.com/office/drawing/2014/main" val="2623085143"/>
                    </a:ext>
                  </a:extLst>
                </a:gridCol>
              </a:tblGrid>
              <a:tr h="335495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 fontAlgn="t"/>
                      <a:r>
                        <a:rPr lang="ru-RU" sz="1600" u="none" strike="noStrike" dirty="0">
                          <a:effectLst/>
                        </a:rPr>
                        <a:t>Варианты ответов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 fontAlgn="t"/>
                      <a:r>
                        <a:rPr lang="ru-RU" sz="1600" u="none" strike="noStrike" dirty="0">
                          <a:effectLst/>
                        </a:rPr>
                        <a:t>личностные, в %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0" marR="0" lvl="0" indent="0" algn="ctr" defTabSz="457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kern="1200" dirty="0">
                          <a:effectLst/>
                        </a:rPr>
                        <a:t>метапредметные</a:t>
                      </a:r>
                      <a:r>
                        <a:rPr lang="ru-RU" sz="1600" u="none" strike="noStrike" dirty="0">
                          <a:effectLst/>
                        </a:rPr>
                        <a:t>, в %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0" algn="ctr" defTabSz="914400" rtl="0" eaLnBrk="1" fontAlgn="t" latinLnBrk="0" hangingPunct="1"/>
                      <a:r>
                        <a:rPr lang="ru-RU" sz="1600" u="none" strike="noStrike" kern="1200" dirty="0">
                          <a:effectLst/>
                        </a:rPr>
                        <a:t>предметные</a:t>
                      </a:r>
                      <a:r>
                        <a:rPr lang="ru-RU" sz="1600" u="none" strike="noStrike" dirty="0">
                          <a:effectLst/>
                        </a:rPr>
                        <a:t>, в %</a:t>
                      </a:r>
                      <a:endParaRPr lang="ru-RU" sz="16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ru-RU" sz="16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3162032"/>
                  </a:ext>
                </a:extLst>
              </a:tr>
              <a:tr h="335495">
                <a:tc vMerge="1">
                  <a:txBody>
                    <a:bodyPr/>
                    <a:lstStyle/>
                    <a:p>
                      <a:pPr algn="ctr" fontAlgn="t"/>
                      <a:endParaRPr lang="ru-RU" sz="1600" b="0" i="0" u="none" strike="noStrike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Руководители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Учителя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Руководители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Учителя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Руководители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 fontAlgn="t"/>
                      <a:r>
                        <a:rPr lang="ru-RU" sz="1200" u="none" strike="noStrike" dirty="0">
                          <a:effectLst/>
                        </a:rPr>
                        <a:t>Учителя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466758115"/>
                  </a:ext>
                </a:extLst>
              </a:tr>
              <a:tr h="34823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l" defTabSz="914400" rtl="0" eaLnBrk="1" fontAlgn="t" latinLnBrk="0" hangingPunct="1"/>
                      <a:r>
                        <a:rPr lang="ru-RU" sz="1200" u="none" strike="noStrike" kern="1200" dirty="0">
                          <a:effectLst/>
                        </a:rPr>
                        <a:t>Да</a:t>
                      </a:r>
                      <a:endParaRPr lang="ru-RU" sz="12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1800" u="none" strike="noStrike" kern="1200" dirty="0">
                          <a:effectLst/>
                        </a:rPr>
                        <a:t>44,23</a:t>
                      </a:r>
                      <a:endParaRPr lang="ru-RU" sz="18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1800" u="none" strike="noStrike" kern="1200" dirty="0">
                          <a:effectLst/>
                        </a:rPr>
                        <a:t>36,49</a:t>
                      </a:r>
                      <a:endParaRPr lang="ru-RU" sz="18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1800" u="none" strike="noStrike" kern="1200" dirty="0">
                          <a:effectLst/>
                        </a:rPr>
                        <a:t>42,3</a:t>
                      </a:r>
                      <a:endParaRPr lang="ru-RU" sz="18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1800" u="none" strike="noStrike" kern="1200" dirty="0">
                          <a:effectLst/>
                        </a:rPr>
                        <a:t>37,26</a:t>
                      </a:r>
                      <a:endParaRPr lang="ru-RU" sz="18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1800" u="none" strike="noStrike" kern="1200" dirty="0">
                          <a:effectLst/>
                        </a:rPr>
                        <a:t>55,76</a:t>
                      </a:r>
                      <a:endParaRPr lang="ru-RU" sz="18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1800" u="none" strike="noStrike" kern="1200" dirty="0">
                          <a:effectLst/>
                        </a:rPr>
                        <a:t>38,07</a:t>
                      </a:r>
                      <a:endParaRPr lang="ru-RU" sz="18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09796524"/>
                  </a:ext>
                </a:extLst>
              </a:tr>
              <a:tr h="4631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l" defTabSz="914400" rtl="0" eaLnBrk="1" fontAlgn="t" latinLnBrk="0" hangingPunct="1"/>
                      <a:r>
                        <a:rPr lang="ru-RU" sz="1200" u="none" strike="noStrike" kern="1200" dirty="0">
                          <a:effectLst/>
                        </a:rPr>
                        <a:t>С большей долей вероятности</a:t>
                      </a:r>
                      <a:endParaRPr lang="ru-RU" sz="12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1800" u="none" strike="noStrike" kern="1200" dirty="0">
                          <a:effectLst/>
                        </a:rPr>
                        <a:t>36,53</a:t>
                      </a:r>
                      <a:endParaRPr lang="ru-RU" sz="18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1800" u="none" strike="noStrike" kern="1200" dirty="0">
                          <a:effectLst/>
                        </a:rPr>
                        <a:t>28,2</a:t>
                      </a:r>
                      <a:endParaRPr lang="ru-RU" sz="18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1800" u="none" strike="noStrike" kern="1200" dirty="0">
                          <a:effectLst/>
                        </a:rPr>
                        <a:t>40,38</a:t>
                      </a:r>
                      <a:endParaRPr lang="ru-RU" sz="18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1800" u="none" strike="noStrike" kern="1200" dirty="0">
                          <a:effectLst/>
                        </a:rPr>
                        <a:t>30,02</a:t>
                      </a:r>
                      <a:endParaRPr lang="ru-RU" sz="18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1800" u="none" strike="noStrike" kern="1200" dirty="0">
                          <a:effectLst/>
                        </a:rPr>
                        <a:t> 32,69</a:t>
                      </a:r>
                      <a:endParaRPr lang="ru-RU" sz="18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1800" u="none" strike="noStrike" kern="1200" dirty="0">
                          <a:effectLst/>
                        </a:rPr>
                        <a:t> 27,93</a:t>
                      </a:r>
                      <a:endParaRPr lang="ru-RU" sz="18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69465328"/>
                  </a:ext>
                </a:extLst>
              </a:tr>
              <a:tr h="46292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l" defTabSz="914400" rtl="0" eaLnBrk="1" fontAlgn="t" latinLnBrk="0" hangingPunct="1"/>
                      <a:r>
                        <a:rPr lang="ru-RU" sz="1200" u="none" strike="noStrike" kern="1200" dirty="0">
                          <a:effectLst/>
                        </a:rPr>
                        <a:t>Нет, ничего не изменит</a:t>
                      </a:r>
                      <a:endParaRPr lang="ru-RU" sz="12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1800" u="none" strike="noStrike" kern="1200" dirty="0">
                          <a:effectLst/>
                        </a:rPr>
                        <a:t>1,92</a:t>
                      </a:r>
                      <a:endParaRPr lang="ru-RU" sz="18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1800" u="none" strike="noStrike" kern="1200" dirty="0">
                          <a:effectLst/>
                        </a:rPr>
                        <a:t>12,25</a:t>
                      </a:r>
                      <a:endParaRPr lang="ru-RU" sz="18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1800" u="none" strike="noStrike" kern="1200" dirty="0">
                          <a:effectLst/>
                        </a:rPr>
                        <a:t>1,92</a:t>
                      </a:r>
                      <a:endParaRPr lang="ru-RU" sz="18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1800" u="none" strike="noStrike" kern="1200" dirty="0">
                          <a:effectLst/>
                        </a:rPr>
                        <a:t>11,3</a:t>
                      </a:r>
                      <a:endParaRPr lang="ru-RU" sz="18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1800" u="none" strike="noStrike" kern="1200" dirty="0">
                          <a:effectLst/>
                        </a:rPr>
                        <a:t> 0</a:t>
                      </a:r>
                      <a:endParaRPr lang="ru-RU" sz="18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1800" u="none" strike="noStrike" kern="1200" dirty="0">
                          <a:effectLst/>
                        </a:rPr>
                        <a:t>9,75</a:t>
                      </a:r>
                      <a:endParaRPr lang="ru-RU" sz="18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57795146"/>
                  </a:ext>
                </a:extLst>
              </a:tr>
              <a:tr h="31723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l" defTabSz="914400" rtl="0" eaLnBrk="1" fontAlgn="t" latinLnBrk="0" hangingPunct="1"/>
                      <a:r>
                        <a:rPr lang="ru-RU" sz="1200" u="none" strike="noStrike" kern="1200" dirty="0">
                          <a:effectLst/>
                        </a:rPr>
                        <a:t>С меньшей долей вероятности</a:t>
                      </a:r>
                      <a:endParaRPr lang="ru-RU" sz="12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1800" u="none" strike="noStrike" kern="1200" dirty="0">
                          <a:effectLst/>
                        </a:rPr>
                        <a:t>7,69</a:t>
                      </a:r>
                      <a:endParaRPr lang="ru-RU" sz="18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1800" u="none" strike="noStrike" kern="1200" dirty="0">
                          <a:effectLst/>
                        </a:rPr>
                        <a:t>8,52</a:t>
                      </a:r>
                      <a:endParaRPr lang="ru-RU" sz="18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1800" u="none" strike="noStrike" kern="1200" dirty="0">
                          <a:effectLst/>
                        </a:rPr>
                        <a:t>3,84</a:t>
                      </a:r>
                      <a:endParaRPr lang="ru-RU" sz="18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1800" u="none" strike="noStrike" kern="1200" dirty="0">
                          <a:effectLst/>
                        </a:rPr>
                        <a:t>7,58</a:t>
                      </a:r>
                      <a:endParaRPr lang="ru-RU" sz="18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1800" u="none" strike="noStrike" kern="1200" dirty="0">
                          <a:effectLst/>
                        </a:rPr>
                        <a:t>1,92</a:t>
                      </a:r>
                      <a:endParaRPr lang="ru-RU" sz="18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1800" u="none" strike="noStrike" kern="1200" dirty="0">
                          <a:effectLst/>
                        </a:rPr>
                        <a:t>10,58</a:t>
                      </a:r>
                      <a:endParaRPr lang="ru-RU" sz="18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35301201"/>
                  </a:ext>
                </a:extLst>
              </a:tr>
              <a:tr h="42497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l" defTabSz="914400" rtl="0" eaLnBrk="1" fontAlgn="t" latinLnBrk="0" hangingPunct="1"/>
                      <a:r>
                        <a:rPr lang="ru-RU" sz="1200" u="none" strike="noStrike" kern="1200" dirty="0">
                          <a:effectLst/>
                        </a:rPr>
                        <a:t>Затрудняюсь ответить</a:t>
                      </a:r>
                      <a:endParaRPr lang="ru-RU" sz="12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1800" u="none" strike="noStrike" kern="1200" dirty="0">
                          <a:effectLst/>
                        </a:rPr>
                        <a:t>9,61</a:t>
                      </a:r>
                      <a:endParaRPr lang="ru-RU" sz="18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1800" u="none" strike="noStrike" kern="1200" dirty="0">
                          <a:effectLst/>
                        </a:rPr>
                        <a:t>14,5</a:t>
                      </a:r>
                      <a:endParaRPr lang="ru-RU" sz="18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1800" u="none" strike="noStrike" kern="1200" dirty="0">
                          <a:effectLst/>
                        </a:rPr>
                        <a:t>11,53</a:t>
                      </a:r>
                      <a:endParaRPr lang="ru-RU" sz="18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1800" u="none" strike="noStrike" kern="1200" dirty="0">
                          <a:effectLst/>
                        </a:rPr>
                        <a:t>13,82</a:t>
                      </a:r>
                      <a:endParaRPr lang="ru-RU" sz="18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1800" u="none" strike="noStrike" kern="1200" dirty="0">
                          <a:effectLst/>
                        </a:rPr>
                        <a:t>9,61</a:t>
                      </a:r>
                      <a:endParaRPr lang="ru-RU" sz="18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1800" u="none" strike="noStrike" kern="1200" dirty="0">
                          <a:effectLst/>
                        </a:rPr>
                        <a:t>13,52</a:t>
                      </a:r>
                      <a:endParaRPr lang="ru-RU" sz="18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798803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80184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DB2AB0A-87EB-42CC-ACC5-1B0D89985FCC}"/>
              </a:ext>
            </a:extLst>
          </p:cNvPr>
          <p:cNvSpPr/>
          <p:nvPr/>
        </p:nvSpPr>
        <p:spPr>
          <a:xfrm>
            <a:off x="-6432" y="198087"/>
            <a:ext cx="8183241" cy="1159202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0 w 8868792"/>
              <a:gd name="connsiteY0" fmla="*/ 0 h 1248797"/>
              <a:gd name="connsiteX1" fmla="*/ 8868792 w 8868792"/>
              <a:gd name="connsiteY1" fmla="*/ 0 h 1248797"/>
              <a:gd name="connsiteX2" fmla="*/ 8114190 w 8868792"/>
              <a:gd name="connsiteY2" fmla="*/ 1140307 h 1248797"/>
              <a:gd name="connsiteX3" fmla="*/ 312948 w 8868792"/>
              <a:gd name="connsiteY3" fmla="*/ 1248797 h 1248797"/>
              <a:gd name="connsiteX4" fmla="*/ 0 w 8868792"/>
              <a:gd name="connsiteY4" fmla="*/ 0 h 124879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30442 h 1140307"/>
              <a:gd name="connsiteX4" fmla="*/ 1 w 8868793"/>
              <a:gd name="connsiteY4" fmla="*/ 0 h 1140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8793" h="1140307">
                <a:moveTo>
                  <a:pt x="1" y="0"/>
                </a:moveTo>
                <a:lnTo>
                  <a:pt x="8868793" y="0"/>
                </a:lnTo>
                <a:lnTo>
                  <a:pt x="8114191" y="1140307"/>
                </a:lnTo>
                <a:lnTo>
                  <a:pt x="0" y="1130442"/>
                </a:lnTo>
                <a:cubicBezTo>
                  <a:pt x="0" y="756258"/>
                  <a:pt x="1" y="374184"/>
                  <a:pt x="1" y="0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49141" y="312176"/>
            <a:ext cx="7322999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24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ВХОДНОЕ АНКЕТИРОВАНИЕ</a:t>
            </a:r>
            <a:br>
              <a:rPr lang="ru-RU" sz="24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4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ГОТОВНОСТЬ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AFC4DE5-831D-44FD-B9CC-18159C9EA6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719" y="325027"/>
            <a:ext cx="604669" cy="837122"/>
          </a:xfrm>
          <a:prstGeom prst="rect">
            <a:avLst/>
          </a:prstGeom>
        </p:spPr>
      </p:pic>
      <p:sp>
        <p:nvSpPr>
          <p:cNvPr id="15" name="Прямоугольник 3">
            <a:extLst>
              <a:ext uri="{FF2B5EF4-FFF2-40B4-BE49-F238E27FC236}">
                <a16:creationId xmlns:a16="http://schemas.microsoft.com/office/drawing/2014/main" id="{C6F6FDDB-194D-4340-B38F-E7F90D09A6E3}"/>
              </a:ext>
            </a:extLst>
          </p:cNvPr>
          <p:cNvSpPr/>
          <p:nvPr/>
        </p:nvSpPr>
        <p:spPr>
          <a:xfrm flipH="1" flipV="1">
            <a:off x="2072808" y="6529840"/>
            <a:ext cx="7074025" cy="336258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92430 w 8868793"/>
              <a:gd name="connsiteY0" fmla="*/ 672438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92430 w 8868793"/>
              <a:gd name="connsiteY4" fmla="*/ 672438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78412"/>
              <a:gd name="connsiteY0" fmla="*/ 820899 h 1140307"/>
              <a:gd name="connsiteX1" fmla="*/ 8878412 w 8878412"/>
              <a:gd name="connsiteY1" fmla="*/ 0 h 1140307"/>
              <a:gd name="connsiteX2" fmla="*/ 8123810 w 8878412"/>
              <a:gd name="connsiteY2" fmla="*/ 1140307 h 1140307"/>
              <a:gd name="connsiteX3" fmla="*/ 9619 w 8878412"/>
              <a:gd name="connsiteY3" fmla="*/ 1122552 h 1140307"/>
              <a:gd name="connsiteX4" fmla="*/ 0 w 8878412"/>
              <a:gd name="connsiteY4" fmla="*/ 820899 h 1140307"/>
              <a:gd name="connsiteX0" fmla="*/ 0 w 8329993"/>
              <a:gd name="connsiteY0" fmla="*/ 0 h 319408"/>
              <a:gd name="connsiteX1" fmla="*/ 8329993 w 8329993"/>
              <a:gd name="connsiteY1" fmla="*/ 0 h 319408"/>
              <a:gd name="connsiteX2" fmla="*/ 8123810 w 8329993"/>
              <a:gd name="connsiteY2" fmla="*/ 319408 h 319408"/>
              <a:gd name="connsiteX3" fmla="*/ 9619 w 8329993"/>
              <a:gd name="connsiteY3" fmla="*/ 301653 h 319408"/>
              <a:gd name="connsiteX4" fmla="*/ 0 w 8329993"/>
              <a:gd name="connsiteY4" fmla="*/ 0 h 319408"/>
              <a:gd name="connsiteX0" fmla="*/ 3 w 8320374"/>
              <a:gd name="connsiteY0" fmla="*/ 0 h 328140"/>
              <a:gd name="connsiteX1" fmla="*/ 8320374 w 8320374"/>
              <a:gd name="connsiteY1" fmla="*/ 8732 h 328140"/>
              <a:gd name="connsiteX2" fmla="*/ 8114191 w 8320374"/>
              <a:gd name="connsiteY2" fmla="*/ 328140 h 328140"/>
              <a:gd name="connsiteX3" fmla="*/ 0 w 8320374"/>
              <a:gd name="connsiteY3" fmla="*/ 310385 h 328140"/>
              <a:gd name="connsiteX4" fmla="*/ 3 w 8320374"/>
              <a:gd name="connsiteY4" fmla="*/ 0 h 328140"/>
              <a:gd name="connsiteX0" fmla="*/ 3 w 8320374"/>
              <a:gd name="connsiteY0" fmla="*/ 1850 h 329990"/>
              <a:gd name="connsiteX1" fmla="*/ 8320374 w 8320374"/>
              <a:gd name="connsiteY1" fmla="*/ 0 h 329990"/>
              <a:gd name="connsiteX2" fmla="*/ 8114191 w 8320374"/>
              <a:gd name="connsiteY2" fmla="*/ 329990 h 329990"/>
              <a:gd name="connsiteX3" fmla="*/ 0 w 8320374"/>
              <a:gd name="connsiteY3" fmla="*/ 312235 h 329990"/>
              <a:gd name="connsiteX4" fmla="*/ 3 w 8320374"/>
              <a:gd name="connsiteY4" fmla="*/ 1850 h 329990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582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7463 w 8327834"/>
              <a:gd name="connsiteY0" fmla="*/ 1850 h 333399"/>
              <a:gd name="connsiteX1" fmla="*/ 8327834 w 8327834"/>
              <a:gd name="connsiteY1" fmla="*/ 0 h 333399"/>
              <a:gd name="connsiteX2" fmla="*/ 8121651 w 8327834"/>
              <a:gd name="connsiteY2" fmla="*/ 329990 h 333399"/>
              <a:gd name="connsiteX3" fmla="*/ 1632 w 8327834"/>
              <a:gd name="connsiteY3" fmla="*/ 333399 h 333399"/>
              <a:gd name="connsiteX4" fmla="*/ 7463 w 8327834"/>
              <a:gd name="connsiteY4" fmla="*/ 1850 h 333399"/>
              <a:gd name="connsiteX0" fmla="*/ 0 w 8332030"/>
              <a:gd name="connsiteY0" fmla="*/ 1850 h 333399"/>
              <a:gd name="connsiteX1" fmla="*/ 8332030 w 8332030"/>
              <a:gd name="connsiteY1" fmla="*/ 0 h 333399"/>
              <a:gd name="connsiteX2" fmla="*/ 8125847 w 8332030"/>
              <a:gd name="connsiteY2" fmla="*/ 329990 h 333399"/>
              <a:gd name="connsiteX3" fmla="*/ 5828 w 8332030"/>
              <a:gd name="connsiteY3" fmla="*/ 333399 h 333399"/>
              <a:gd name="connsiteX4" fmla="*/ 0 w 8332030"/>
              <a:gd name="connsiteY4" fmla="*/ 1850 h 333399"/>
              <a:gd name="connsiteX0" fmla="*/ 670288 w 8326240"/>
              <a:gd name="connsiteY0" fmla="*/ 101502 h 333399"/>
              <a:gd name="connsiteX1" fmla="*/ 8326240 w 8326240"/>
              <a:gd name="connsiteY1" fmla="*/ 0 h 333399"/>
              <a:gd name="connsiteX2" fmla="*/ 8120057 w 8326240"/>
              <a:gd name="connsiteY2" fmla="*/ 329990 h 333399"/>
              <a:gd name="connsiteX3" fmla="*/ 38 w 8326240"/>
              <a:gd name="connsiteY3" fmla="*/ 333399 h 333399"/>
              <a:gd name="connsiteX4" fmla="*/ 670288 w 8326240"/>
              <a:gd name="connsiteY4" fmla="*/ 101502 h 333399"/>
              <a:gd name="connsiteX0" fmla="*/ 664509 w 8326240"/>
              <a:gd name="connsiteY0" fmla="*/ 7094 h 333399"/>
              <a:gd name="connsiteX1" fmla="*/ 8326240 w 8326240"/>
              <a:gd name="connsiteY1" fmla="*/ 0 h 333399"/>
              <a:gd name="connsiteX2" fmla="*/ 8120057 w 8326240"/>
              <a:gd name="connsiteY2" fmla="*/ 329990 h 333399"/>
              <a:gd name="connsiteX3" fmla="*/ 38 w 8326240"/>
              <a:gd name="connsiteY3" fmla="*/ 333399 h 333399"/>
              <a:gd name="connsiteX4" fmla="*/ 664509 w 8326240"/>
              <a:gd name="connsiteY4" fmla="*/ 7094 h 333399"/>
              <a:gd name="connsiteX0" fmla="*/ 4856 w 7666587"/>
              <a:gd name="connsiteY0" fmla="*/ 7094 h 330776"/>
              <a:gd name="connsiteX1" fmla="*/ 7666587 w 7666587"/>
              <a:gd name="connsiteY1" fmla="*/ 0 h 330776"/>
              <a:gd name="connsiteX2" fmla="*/ 7460404 w 7666587"/>
              <a:gd name="connsiteY2" fmla="*/ 329990 h 330776"/>
              <a:gd name="connsiteX3" fmla="*/ 2017 w 7666587"/>
              <a:gd name="connsiteY3" fmla="*/ 330776 h 330776"/>
              <a:gd name="connsiteX4" fmla="*/ 4856 w 7666587"/>
              <a:gd name="connsiteY4" fmla="*/ 7094 h 330776"/>
              <a:gd name="connsiteX0" fmla="*/ 179218 w 7664706"/>
              <a:gd name="connsiteY0" fmla="*/ 164441 h 330776"/>
              <a:gd name="connsiteX1" fmla="*/ 7664706 w 7664706"/>
              <a:gd name="connsiteY1" fmla="*/ 0 h 330776"/>
              <a:gd name="connsiteX2" fmla="*/ 7458523 w 7664706"/>
              <a:gd name="connsiteY2" fmla="*/ 329990 h 330776"/>
              <a:gd name="connsiteX3" fmla="*/ 136 w 7664706"/>
              <a:gd name="connsiteY3" fmla="*/ 330776 h 330776"/>
              <a:gd name="connsiteX4" fmla="*/ 179218 w 7664706"/>
              <a:gd name="connsiteY4" fmla="*/ 164441 h 330776"/>
              <a:gd name="connsiteX0" fmla="*/ 4855 w 7666585"/>
              <a:gd name="connsiteY0" fmla="*/ 7094 h 330776"/>
              <a:gd name="connsiteX1" fmla="*/ 7666585 w 7666585"/>
              <a:gd name="connsiteY1" fmla="*/ 0 h 330776"/>
              <a:gd name="connsiteX2" fmla="*/ 7460402 w 7666585"/>
              <a:gd name="connsiteY2" fmla="*/ 329990 h 330776"/>
              <a:gd name="connsiteX3" fmla="*/ 2015 w 7666585"/>
              <a:gd name="connsiteY3" fmla="*/ 330776 h 330776"/>
              <a:gd name="connsiteX4" fmla="*/ 4855 w 7666585"/>
              <a:gd name="connsiteY4" fmla="*/ 7094 h 330776"/>
              <a:gd name="connsiteX0" fmla="*/ 2555 w 7667173"/>
              <a:gd name="connsiteY0" fmla="*/ 9717 h 330776"/>
              <a:gd name="connsiteX1" fmla="*/ 7667173 w 7667173"/>
              <a:gd name="connsiteY1" fmla="*/ 0 h 330776"/>
              <a:gd name="connsiteX2" fmla="*/ 7460990 w 7667173"/>
              <a:gd name="connsiteY2" fmla="*/ 329990 h 330776"/>
              <a:gd name="connsiteX3" fmla="*/ 2603 w 7667173"/>
              <a:gd name="connsiteY3" fmla="*/ 330776 h 330776"/>
              <a:gd name="connsiteX4" fmla="*/ 2555 w 7667173"/>
              <a:gd name="connsiteY4" fmla="*/ 9717 h 330776"/>
              <a:gd name="connsiteX0" fmla="*/ 173447 w 7664710"/>
              <a:gd name="connsiteY0" fmla="*/ 119859 h 330776"/>
              <a:gd name="connsiteX1" fmla="*/ 7664710 w 7664710"/>
              <a:gd name="connsiteY1" fmla="*/ 0 h 330776"/>
              <a:gd name="connsiteX2" fmla="*/ 7458527 w 7664710"/>
              <a:gd name="connsiteY2" fmla="*/ 329990 h 330776"/>
              <a:gd name="connsiteX3" fmla="*/ 140 w 7664710"/>
              <a:gd name="connsiteY3" fmla="*/ 330776 h 330776"/>
              <a:gd name="connsiteX4" fmla="*/ 173447 w 7664710"/>
              <a:gd name="connsiteY4" fmla="*/ 119859 h 330776"/>
              <a:gd name="connsiteX0" fmla="*/ 4858 w 7666585"/>
              <a:gd name="connsiteY0" fmla="*/ 0 h 331549"/>
              <a:gd name="connsiteX1" fmla="*/ 7666585 w 7666585"/>
              <a:gd name="connsiteY1" fmla="*/ 773 h 331549"/>
              <a:gd name="connsiteX2" fmla="*/ 7460402 w 7666585"/>
              <a:gd name="connsiteY2" fmla="*/ 330763 h 331549"/>
              <a:gd name="connsiteX3" fmla="*/ 2015 w 7666585"/>
              <a:gd name="connsiteY3" fmla="*/ 331549 h 331549"/>
              <a:gd name="connsiteX4" fmla="*/ 4858 w 7666585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68439 h 399988"/>
              <a:gd name="connsiteX1" fmla="*/ 7664570 w 7664570"/>
              <a:gd name="connsiteY1" fmla="*/ 69212 h 399988"/>
              <a:gd name="connsiteX2" fmla="*/ 7458387 w 7664570"/>
              <a:gd name="connsiteY2" fmla="*/ 399202 h 399988"/>
              <a:gd name="connsiteX3" fmla="*/ 0 w 7664570"/>
              <a:gd name="connsiteY3" fmla="*/ 399988 h 399988"/>
              <a:gd name="connsiteX4" fmla="*/ 2843 w 7664570"/>
              <a:gd name="connsiteY4" fmla="*/ 68439 h 399988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101076 w 7664570"/>
              <a:gd name="connsiteY0" fmla="*/ 77899 h 330776"/>
              <a:gd name="connsiteX1" fmla="*/ 7664570 w 7664570"/>
              <a:gd name="connsiteY1" fmla="*/ 0 h 330776"/>
              <a:gd name="connsiteX2" fmla="*/ 7458387 w 7664570"/>
              <a:gd name="connsiteY2" fmla="*/ 329990 h 330776"/>
              <a:gd name="connsiteX3" fmla="*/ 0 w 7664570"/>
              <a:gd name="connsiteY3" fmla="*/ 330776 h 330776"/>
              <a:gd name="connsiteX4" fmla="*/ 101076 w 7664570"/>
              <a:gd name="connsiteY4" fmla="*/ 77899 h 330776"/>
              <a:gd name="connsiteX0" fmla="*/ 2034 w 7666651"/>
              <a:gd name="connsiteY0" fmla="*/ 4471 h 330776"/>
              <a:gd name="connsiteX1" fmla="*/ 7666651 w 7666651"/>
              <a:gd name="connsiteY1" fmla="*/ 0 h 330776"/>
              <a:gd name="connsiteX2" fmla="*/ 7460468 w 7666651"/>
              <a:gd name="connsiteY2" fmla="*/ 329990 h 330776"/>
              <a:gd name="connsiteX3" fmla="*/ 2081 w 7666651"/>
              <a:gd name="connsiteY3" fmla="*/ 330776 h 330776"/>
              <a:gd name="connsiteX4" fmla="*/ 2034 w 7666651"/>
              <a:gd name="connsiteY4" fmla="*/ 4471 h 330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66651" h="330776">
                <a:moveTo>
                  <a:pt x="2034" y="4471"/>
                </a:moveTo>
                <a:lnTo>
                  <a:pt x="7666651" y="0"/>
                </a:lnTo>
                <a:lnTo>
                  <a:pt x="7460468" y="329990"/>
                </a:lnTo>
                <a:lnTo>
                  <a:pt x="2081" y="330776"/>
                </a:lnTo>
                <a:cubicBezTo>
                  <a:pt x="4919" y="162438"/>
                  <a:pt x="-3745" y="52023"/>
                  <a:pt x="2034" y="4471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3">
            <a:extLst>
              <a:ext uri="{FF2B5EF4-FFF2-40B4-BE49-F238E27FC236}">
                <a16:creationId xmlns:a16="http://schemas.microsoft.com/office/drawing/2014/main" id="{DDDB21C2-2F58-4ABE-BBC0-776B202ED99A}"/>
              </a:ext>
            </a:extLst>
          </p:cNvPr>
          <p:cNvSpPr/>
          <p:nvPr/>
        </p:nvSpPr>
        <p:spPr>
          <a:xfrm flipH="1" flipV="1">
            <a:off x="8604447" y="457200"/>
            <a:ext cx="543461" cy="900089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0 w 8868792"/>
              <a:gd name="connsiteY0" fmla="*/ 0 h 1248797"/>
              <a:gd name="connsiteX1" fmla="*/ 8868792 w 8868792"/>
              <a:gd name="connsiteY1" fmla="*/ 0 h 1248797"/>
              <a:gd name="connsiteX2" fmla="*/ 8114190 w 8868792"/>
              <a:gd name="connsiteY2" fmla="*/ 1140307 h 1248797"/>
              <a:gd name="connsiteX3" fmla="*/ 312948 w 8868792"/>
              <a:gd name="connsiteY3" fmla="*/ 1248797 h 1248797"/>
              <a:gd name="connsiteX4" fmla="*/ 0 w 8868792"/>
              <a:gd name="connsiteY4" fmla="*/ 0 h 124879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30442 h 1140307"/>
              <a:gd name="connsiteX4" fmla="*/ 1 w 8868793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7630730 w 8868792"/>
              <a:gd name="connsiteY3" fmla="*/ 874432 h 1140307"/>
              <a:gd name="connsiteX4" fmla="*/ 0 w 8868792"/>
              <a:gd name="connsiteY4" fmla="*/ 0 h 1140307"/>
              <a:gd name="connsiteX0" fmla="*/ 663211 w 1238062"/>
              <a:gd name="connsiteY0" fmla="*/ 0 h 1140307"/>
              <a:gd name="connsiteX1" fmla="*/ 1238062 w 1238062"/>
              <a:gd name="connsiteY1" fmla="*/ 0 h 1140307"/>
              <a:gd name="connsiteX2" fmla="*/ 483460 w 1238062"/>
              <a:gd name="connsiteY2" fmla="*/ 1140307 h 1140307"/>
              <a:gd name="connsiteX3" fmla="*/ 0 w 1238062"/>
              <a:gd name="connsiteY3" fmla="*/ 874432 h 1140307"/>
              <a:gd name="connsiteX4" fmla="*/ 663211 w 1238062"/>
              <a:gd name="connsiteY4" fmla="*/ 0 h 1140307"/>
              <a:gd name="connsiteX0" fmla="*/ 663211 w 1238062"/>
              <a:gd name="connsiteY0" fmla="*/ 0 h 1140307"/>
              <a:gd name="connsiteX1" fmla="*/ 1238062 w 1238062"/>
              <a:gd name="connsiteY1" fmla="*/ 0 h 1140307"/>
              <a:gd name="connsiteX2" fmla="*/ 649073 w 1238062"/>
              <a:gd name="connsiteY2" fmla="*/ 885418 h 1140307"/>
              <a:gd name="connsiteX3" fmla="*/ 483460 w 1238062"/>
              <a:gd name="connsiteY3" fmla="*/ 1140307 h 1140307"/>
              <a:gd name="connsiteX4" fmla="*/ 0 w 1238062"/>
              <a:gd name="connsiteY4" fmla="*/ 874432 h 1140307"/>
              <a:gd name="connsiteX5" fmla="*/ 663211 w 1238062"/>
              <a:gd name="connsiteY5" fmla="*/ 0 h 1140307"/>
              <a:gd name="connsiteX0" fmla="*/ 663211 w 1238062"/>
              <a:gd name="connsiteY0" fmla="*/ 0 h 885418"/>
              <a:gd name="connsiteX1" fmla="*/ 1238062 w 1238062"/>
              <a:gd name="connsiteY1" fmla="*/ 0 h 885418"/>
              <a:gd name="connsiteX2" fmla="*/ 649073 w 1238062"/>
              <a:gd name="connsiteY2" fmla="*/ 885418 h 885418"/>
              <a:gd name="connsiteX3" fmla="*/ 0 w 1238062"/>
              <a:gd name="connsiteY3" fmla="*/ 874432 h 885418"/>
              <a:gd name="connsiteX4" fmla="*/ 663211 w 1238062"/>
              <a:gd name="connsiteY4" fmla="*/ 0 h 885418"/>
              <a:gd name="connsiteX0" fmla="*/ 14138 w 588989"/>
              <a:gd name="connsiteY0" fmla="*/ 0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14138 w 588989"/>
              <a:gd name="connsiteY3" fmla="*/ 0 h 885418"/>
              <a:gd name="connsiteX0" fmla="*/ 9904 w 588989"/>
              <a:gd name="connsiteY0" fmla="*/ 0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9904 w 588989"/>
              <a:gd name="connsiteY3" fmla="*/ 0 h 885418"/>
              <a:gd name="connsiteX0" fmla="*/ 7322 w 588989"/>
              <a:gd name="connsiteY0" fmla="*/ 2342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7322 w 588989"/>
              <a:gd name="connsiteY3" fmla="*/ 2342 h 885418"/>
              <a:gd name="connsiteX0" fmla="*/ 2161 w 588989"/>
              <a:gd name="connsiteY0" fmla="*/ 2342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2161 w 588989"/>
              <a:gd name="connsiteY3" fmla="*/ 2342 h 885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8989" h="885418">
                <a:moveTo>
                  <a:pt x="2161" y="2342"/>
                </a:moveTo>
                <a:lnTo>
                  <a:pt x="588989" y="0"/>
                </a:lnTo>
                <a:lnTo>
                  <a:pt x="0" y="885418"/>
                </a:lnTo>
                <a:cubicBezTo>
                  <a:pt x="2441" y="591059"/>
                  <a:pt x="-280" y="296701"/>
                  <a:pt x="2161" y="2342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3">
            <a:extLst>
              <a:ext uri="{FF2B5EF4-FFF2-40B4-BE49-F238E27FC236}">
                <a16:creationId xmlns:a16="http://schemas.microsoft.com/office/drawing/2014/main" id="{39BDFF64-1BD3-4759-B3CF-0B4663E08CA9}"/>
              </a:ext>
            </a:extLst>
          </p:cNvPr>
          <p:cNvSpPr/>
          <p:nvPr/>
        </p:nvSpPr>
        <p:spPr>
          <a:xfrm>
            <a:off x="-4463" y="6527174"/>
            <a:ext cx="743152" cy="335459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92430 w 8868793"/>
              <a:gd name="connsiteY0" fmla="*/ 672438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92430 w 8868793"/>
              <a:gd name="connsiteY4" fmla="*/ 672438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78412"/>
              <a:gd name="connsiteY0" fmla="*/ 820899 h 1140307"/>
              <a:gd name="connsiteX1" fmla="*/ 8878412 w 8878412"/>
              <a:gd name="connsiteY1" fmla="*/ 0 h 1140307"/>
              <a:gd name="connsiteX2" fmla="*/ 8123810 w 8878412"/>
              <a:gd name="connsiteY2" fmla="*/ 1140307 h 1140307"/>
              <a:gd name="connsiteX3" fmla="*/ 9619 w 8878412"/>
              <a:gd name="connsiteY3" fmla="*/ 1122552 h 1140307"/>
              <a:gd name="connsiteX4" fmla="*/ 0 w 8878412"/>
              <a:gd name="connsiteY4" fmla="*/ 820899 h 1140307"/>
              <a:gd name="connsiteX0" fmla="*/ 0 w 8329993"/>
              <a:gd name="connsiteY0" fmla="*/ 0 h 319408"/>
              <a:gd name="connsiteX1" fmla="*/ 8329993 w 8329993"/>
              <a:gd name="connsiteY1" fmla="*/ 0 h 319408"/>
              <a:gd name="connsiteX2" fmla="*/ 8123810 w 8329993"/>
              <a:gd name="connsiteY2" fmla="*/ 319408 h 319408"/>
              <a:gd name="connsiteX3" fmla="*/ 9619 w 8329993"/>
              <a:gd name="connsiteY3" fmla="*/ 301653 h 319408"/>
              <a:gd name="connsiteX4" fmla="*/ 0 w 8329993"/>
              <a:gd name="connsiteY4" fmla="*/ 0 h 319408"/>
              <a:gd name="connsiteX0" fmla="*/ 3 w 8320374"/>
              <a:gd name="connsiteY0" fmla="*/ 0 h 328140"/>
              <a:gd name="connsiteX1" fmla="*/ 8320374 w 8320374"/>
              <a:gd name="connsiteY1" fmla="*/ 8732 h 328140"/>
              <a:gd name="connsiteX2" fmla="*/ 8114191 w 8320374"/>
              <a:gd name="connsiteY2" fmla="*/ 328140 h 328140"/>
              <a:gd name="connsiteX3" fmla="*/ 0 w 8320374"/>
              <a:gd name="connsiteY3" fmla="*/ 310385 h 328140"/>
              <a:gd name="connsiteX4" fmla="*/ 3 w 8320374"/>
              <a:gd name="connsiteY4" fmla="*/ 0 h 328140"/>
              <a:gd name="connsiteX0" fmla="*/ 3 w 8320374"/>
              <a:gd name="connsiteY0" fmla="*/ 1850 h 329990"/>
              <a:gd name="connsiteX1" fmla="*/ 8320374 w 8320374"/>
              <a:gd name="connsiteY1" fmla="*/ 0 h 329990"/>
              <a:gd name="connsiteX2" fmla="*/ 8114191 w 8320374"/>
              <a:gd name="connsiteY2" fmla="*/ 329990 h 329990"/>
              <a:gd name="connsiteX3" fmla="*/ 0 w 8320374"/>
              <a:gd name="connsiteY3" fmla="*/ 312235 h 329990"/>
              <a:gd name="connsiteX4" fmla="*/ 3 w 8320374"/>
              <a:gd name="connsiteY4" fmla="*/ 1850 h 329990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582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7463 w 8327834"/>
              <a:gd name="connsiteY0" fmla="*/ 1850 h 333399"/>
              <a:gd name="connsiteX1" fmla="*/ 8327834 w 8327834"/>
              <a:gd name="connsiteY1" fmla="*/ 0 h 333399"/>
              <a:gd name="connsiteX2" fmla="*/ 8121651 w 8327834"/>
              <a:gd name="connsiteY2" fmla="*/ 329990 h 333399"/>
              <a:gd name="connsiteX3" fmla="*/ 1632 w 8327834"/>
              <a:gd name="connsiteY3" fmla="*/ 333399 h 333399"/>
              <a:gd name="connsiteX4" fmla="*/ 7463 w 8327834"/>
              <a:gd name="connsiteY4" fmla="*/ 1850 h 333399"/>
              <a:gd name="connsiteX0" fmla="*/ 0 w 8332030"/>
              <a:gd name="connsiteY0" fmla="*/ 1850 h 333399"/>
              <a:gd name="connsiteX1" fmla="*/ 8332030 w 8332030"/>
              <a:gd name="connsiteY1" fmla="*/ 0 h 333399"/>
              <a:gd name="connsiteX2" fmla="*/ 8125847 w 8332030"/>
              <a:gd name="connsiteY2" fmla="*/ 329990 h 333399"/>
              <a:gd name="connsiteX3" fmla="*/ 5828 w 8332030"/>
              <a:gd name="connsiteY3" fmla="*/ 333399 h 333399"/>
              <a:gd name="connsiteX4" fmla="*/ 0 w 8332030"/>
              <a:gd name="connsiteY4" fmla="*/ 1850 h 333399"/>
              <a:gd name="connsiteX0" fmla="*/ 7560904 w 8326206"/>
              <a:gd name="connsiteY0" fmla="*/ 0 h 340918"/>
              <a:gd name="connsiteX1" fmla="*/ 8326206 w 8326206"/>
              <a:gd name="connsiteY1" fmla="*/ 7519 h 340918"/>
              <a:gd name="connsiteX2" fmla="*/ 8120023 w 8326206"/>
              <a:gd name="connsiteY2" fmla="*/ 337509 h 340918"/>
              <a:gd name="connsiteX3" fmla="*/ 4 w 8326206"/>
              <a:gd name="connsiteY3" fmla="*/ 340918 h 340918"/>
              <a:gd name="connsiteX4" fmla="*/ 7560904 w 8326206"/>
              <a:gd name="connsiteY4" fmla="*/ 0 h 340918"/>
              <a:gd name="connsiteX0" fmla="*/ 211070 w 976372"/>
              <a:gd name="connsiteY0" fmla="*/ 0 h 359657"/>
              <a:gd name="connsiteX1" fmla="*/ 976372 w 976372"/>
              <a:gd name="connsiteY1" fmla="*/ 7519 h 359657"/>
              <a:gd name="connsiteX2" fmla="*/ 770189 w 976372"/>
              <a:gd name="connsiteY2" fmla="*/ 337509 h 359657"/>
              <a:gd name="connsiteX3" fmla="*/ 116 w 976372"/>
              <a:gd name="connsiteY3" fmla="*/ 359657 h 359657"/>
              <a:gd name="connsiteX4" fmla="*/ 211070 w 976372"/>
              <a:gd name="connsiteY4" fmla="*/ 0 h 359657"/>
              <a:gd name="connsiteX0" fmla="*/ 0 w 765302"/>
              <a:gd name="connsiteY0" fmla="*/ 0 h 337509"/>
              <a:gd name="connsiteX1" fmla="*/ 765302 w 765302"/>
              <a:gd name="connsiteY1" fmla="*/ 7519 h 337509"/>
              <a:gd name="connsiteX2" fmla="*/ 559119 w 765302"/>
              <a:gd name="connsiteY2" fmla="*/ 337509 h 337509"/>
              <a:gd name="connsiteX3" fmla="*/ 81842 w 765302"/>
              <a:gd name="connsiteY3" fmla="*/ 277885 h 337509"/>
              <a:gd name="connsiteX4" fmla="*/ 0 w 765302"/>
              <a:gd name="connsiteY4" fmla="*/ 0 h 337509"/>
              <a:gd name="connsiteX0" fmla="*/ 42525 w 807827"/>
              <a:gd name="connsiteY0" fmla="*/ 0 h 344325"/>
              <a:gd name="connsiteX1" fmla="*/ 807827 w 807827"/>
              <a:gd name="connsiteY1" fmla="*/ 7519 h 344325"/>
              <a:gd name="connsiteX2" fmla="*/ 601644 w 807827"/>
              <a:gd name="connsiteY2" fmla="*/ 337509 h 344325"/>
              <a:gd name="connsiteX3" fmla="*/ 492 w 807827"/>
              <a:gd name="connsiteY3" fmla="*/ 344325 h 344325"/>
              <a:gd name="connsiteX4" fmla="*/ 42525 w 807827"/>
              <a:gd name="connsiteY4" fmla="*/ 0 h 344325"/>
              <a:gd name="connsiteX0" fmla="*/ 14958 w 808413"/>
              <a:gd name="connsiteY0" fmla="*/ 7814 h 336806"/>
              <a:gd name="connsiteX1" fmla="*/ 808413 w 808413"/>
              <a:gd name="connsiteY1" fmla="*/ 0 h 336806"/>
              <a:gd name="connsiteX2" fmla="*/ 602230 w 808413"/>
              <a:gd name="connsiteY2" fmla="*/ 329990 h 336806"/>
              <a:gd name="connsiteX3" fmla="*/ 1078 w 808413"/>
              <a:gd name="connsiteY3" fmla="*/ 336806 h 336806"/>
              <a:gd name="connsiteX4" fmla="*/ 14958 w 808413"/>
              <a:gd name="connsiteY4" fmla="*/ 7814 h 336806"/>
              <a:gd name="connsiteX0" fmla="*/ 638927 w 807375"/>
              <a:gd name="connsiteY0" fmla="*/ 0 h 666301"/>
              <a:gd name="connsiteX1" fmla="*/ 807375 w 807375"/>
              <a:gd name="connsiteY1" fmla="*/ 329495 h 666301"/>
              <a:gd name="connsiteX2" fmla="*/ 601192 w 807375"/>
              <a:gd name="connsiteY2" fmla="*/ 659485 h 666301"/>
              <a:gd name="connsiteX3" fmla="*/ 40 w 807375"/>
              <a:gd name="connsiteY3" fmla="*/ 666301 h 666301"/>
              <a:gd name="connsiteX4" fmla="*/ 638927 w 807375"/>
              <a:gd name="connsiteY4" fmla="*/ 0 h 666301"/>
              <a:gd name="connsiteX0" fmla="*/ 9663 w 808749"/>
              <a:gd name="connsiteY0" fmla="*/ 0 h 344324"/>
              <a:gd name="connsiteX1" fmla="*/ 808749 w 808749"/>
              <a:gd name="connsiteY1" fmla="*/ 7518 h 344324"/>
              <a:gd name="connsiteX2" fmla="*/ 602566 w 808749"/>
              <a:gd name="connsiteY2" fmla="*/ 337508 h 344324"/>
              <a:gd name="connsiteX3" fmla="*/ 1414 w 808749"/>
              <a:gd name="connsiteY3" fmla="*/ 344324 h 344324"/>
              <a:gd name="connsiteX4" fmla="*/ 9663 w 808749"/>
              <a:gd name="connsiteY4" fmla="*/ 0 h 344324"/>
              <a:gd name="connsiteX0" fmla="*/ 9663 w 808749"/>
              <a:gd name="connsiteY0" fmla="*/ 58922 h 336806"/>
              <a:gd name="connsiteX1" fmla="*/ 808749 w 808749"/>
              <a:gd name="connsiteY1" fmla="*/ 0 h 336806"/>
              <a:gd name="connsiteX2" fmla="*/ 602566 w 808749"/>
              <a:gd name="connsiteY2" fmla="*/ 329990 h 336806"/>
              <a:gd name="connsiteX3" fmla="*/ 1414 w 808749"/>
              <a:gd name="connsiteY3" fmla="*/ 336806 h 336806"/>
              <a:gd name="connsiteX4" fmla="*/ 9663 w 808749"/>
              <a:gd name="connsiteY4" fmla="*/ 58922 h 336806"/>
              <a:gd name="connsiteX0" fmla="*/ 9663 w 808749"/>
              <a:gd name="connsiteY0" fmla="*/ 7815 h 336806"/>
              <a:gd name="connsiteX1" fmla="*/ 808749 w 808749"/>
              <a:gd name="connsiteY1" fmla="*/ 0 h 336806"/>
              <a:gd name="connsiteX2" fmla="*/ 602566 w 808749"/>
              <a:gd name="connsiteY2" fmla="*/ 329990 h 336806"/>
              <a:gd name="connsiteX3" fmla="*/ 1414 w 808749"/>
              <a:gd name="connsiteY3" fmla="*/ 336806 h 336806"/>
              <a:gd name="connsiteX4" fmla="*/ 9663 w 808749"/>
              <a:gd name="connsiteY4" fmla="*/ 7815 h 336806"/>
              <a:gd name="connsiteX0" fmla="*/ 9663 w 808749"/>
              <a:gd name="connsiteY0" fmla="*/ 0 h 441427"/>
              <a:gd name="connsiteX1" fmla="*/ 808749 w 808749"/>
              <a:gd name="connsiteY1" fmla="*/ 104621 h 441427"/>
              <a:gd name="connsiteX2" fmla="*/ 602566 w 808749"/>
              <a:gd name="connsiteY2" fmla="*/ 434611 h 441427"/>
              <a:gd name="connsiteX3" fmla="*/ 1414 w 808749"/>
              <a:gd name="connsiteY3" fmla="*/ 441427 h 441427"/>
              <a:gd name="connsiteX4" fmla="*/ 9663 w 808749"/>
              <a:gd name="connsiteY4" fmla="*/ 0 h 441427"/>
              <a:gd name="connsiteX0" fmla="*/ 9663 w 808749"/>
              <a:gd name="connsiteY0" fmla="*/ 0 h 339212"/>
              <a:gd name="connsiteX1" fmla="*/ 808749 w 808749"/>
              <a:gd name="connsiteY1" fmla="*/ 2406 h 339212"/>
              <a:gd name="connsiteX2" fmla="*/ 602566 w 808749"/>
              <a:gd name="connsiteY2" fmla="*/ 332396 h 339212"/>
              <a:gd name="connsiteX3" fmla="*/ 1414 w 808749"/>
              <a:gd name="connsiteY3" fmla="*/ 339212 h 339212"/>
              <a:gd name="connsiteX4" fmla="*/ 9663 w 808749"/>
              <a:gd name="connsiteY4" fmla="*/ 0 h 339212"/>
              <a:gd name="connsiteX0" fmla="*/ 177306 w 807472"/>
              <a:gd name="connsiteY0" fmla="*/ 84476 h 336806"/>
              <a:gd name="connsiteX1" fmla="*/ 807472 w 807472"/>
              <a:gd name="connsiteY1" fmla="*/ 0 h 336806"/>
              <a:gd name="connsiteX2" fmla="*/ 601289 w 807472"/>
              <a:gd name="connsiteY2" fmla="*/ 329990 h 336806"/>
              <a:gd name="connsiteX3" fmla="*/ 137 w 807472"/>
              <a:gd name="connsiteY3" fmla="*/ 336806 h 336806"/>
              <a:gd name="connsiteX4" fmla="*/ 177306 w 807472"/>
              <a:gd name="connsiteY4" fmla="*/ 84476 h 336806"/>
              <a:gd name="connsiteX0" fmla="*/ 4669 w 809386"/>
              <a:gd name="connsiteY0" fmla="*/ 2704 h 336806"/>
              <a:gd name="connsiteX1" fmla="*/ 809386 w 809386"/>
              <a:gd name="connsiteY1" fmla="*/ 0 h 336806"/>
              <a:gd name="connsiteX2" fmla="*/ 603203 w 809386"/>
              <a:gd name="connsiteY2" fmla="*/ 329990 h 336806"/>
              <a:gd name="connsiteX3" fmla="*/ 2051 w 809386"/>
              <a:gd name="connsiteY3" fmla="*/ 336806 h 336806"/>
              <a:gd name="connsiteX4" fmla="*/ 4669 w 809386"/>
              <a:gd name="connsiteY4" fmla="*/ 2704 h 336806"/>
              <a:gd name="connsiteX0" fmla="*/ 0 w 804717"/>
              <a:gd name="connsiteY0" fmla="*/ 2704 h 329990"/>
              <a:gd name="connsiteX1" fmla="*/ 804717 w 804717"/>
              <a:gd name="connsiteY1" fmla="*/ 0 h 329990"/>
              <a:gd name="connsiteX2" fmla="*/ 598534 w 804717"/>
              <a:gd name="connsiteY2" fmla="*/ 329990 h 329990"/>
              <a:gd name="connsiteX3" fmla="*/ 166302 w 804717"/>
              <a:gd name="connsiteY3" fmla="*/ 224369 h 329990"/>
              <a:gd name="connsiteX4" fmla="*/ 0 w 804717"/>
              <a:gd name="connsiteY4" fmla="*/ 2704 h 329990"/>
              <a:gd name="connsiteX0" fmla="*/ 20383 w 825100"/>
              <a:gd name="connsiteY0" fmla="*/ 2704 h 329990"/>
              <a:gd name="connsiteX1" fmla="*/ 825100 w 825100"/>
              <a:gd name="connsiteY1" fmla="*/ 0 h 329990"/>
              <a:gd name="connsiteX2" fmla="*/ 618917 w 825100"/>
              <a:gd name="connsiteY2" fmla="*/ 329990 h 329990"/>
              <a:gd name="connsiteX3" fmla="*/ 872 w 825100"/>
              <a:gd name="connsiteY3" fmla="*/ 321474 h 329990"/>
              <a:gd name="connsiteX4" fmla="*/ 20383 w 825100"/>
              <a:gd name="connsiteY4" fmla="*/ 2704 h 329990"/>
              <a:gd name="connsiteX0" fmla="*/ 0 w 804717"/>
              <a:gd name="connsiteY0" fmla="*/ 2704 h 329990"/>
              <a:gd name="connsiteX1" fmla="*/ 804717 w 804717"/>
              <a:gd name="connsiteY1" fmla="*/ 0 h 329990"/>
              <a:gd name="connsiteX2" fmla="*/ 598534 w 804717"/>
              <a:gd name="connsiteY2" fmla="*/ 329990 h 329990"/>
              <a:gd name="connsiteX3" fmla="*/ 109878 w 804717"/>
              <a:gd name="connsiteY3" fmla="*/ 289445 h 329990"/>
              <a:gd name="connsiteX4" fmla="*/ 0 w 804717"/>
              <a:gd name="connsiteY4" fmla="*/ 2704 h 329990"/>
              <a:gd name="connsiteX0" fmla="*/ 267 w 804984"/>
              <a:gd name="connsiteY0" fmla="*/ 2704 h 329990"/>
              <a:gd name="connsiteX1" fmla="*/ 804984 w 804984"/>
              <a:gd name="connsiteY1" fmla="*/ 0 h 329990"/>
              <a:gd name="connsiteX2" fmla="*/ 598801 w 804984"/>
              <a:gd name="connsiteY2" fmla="*/ 329990 h 329990"/>
              <a:gd name="connsiteX3" fmla="*/ 4281 w 804984"/>
              <a:gd name="connsiteY3" fmla="*/ 326813 h 329990"/>
              <a:gd name="connsiteX4" fmla="*/ 267 w 804984"/>
              <a:gd name="connsiteY4" fmla="*/ 2704 h 329990"/>
              <a:gd name="connsiteX0" fmla="*/ 9204 w 802158"/>
              <a:gd name="connsiteY0" fmla="*/ 2704 h 329990"/>
              <a:gd name="connsiteX1" fmla="*/ 802158 w 802158"/>
              <a:gd name="connsiteY1" fmla="*/ 0 h 329990"/>
              <a:gd name="connsiteX2" fmla="*/ 595975 w 802158"/>
              <a:gd name="connsiteY2" fmla="*/ 329990 h 329990"/>
              <a:gd name="connsiteX3" fmla="*/ 1455 w 802158"/>
              <a:gd name="connsiteY3" fmla="*/ 326813 h 329990"/>
              <a:gd name="connsiteX4" fmla="*/ 9204 w 802158"/>
              <a:gd name="connsiteY4" fmla="*/ 2704 h 329990"/>
              <a:gd name="connsiteX0" fmla="*/ 6555 w 802450"/>
              <a:gd name="connsiteY0" fmla="*/ 35 h 329990"/>
              <a:gd name="connsiteX1" fmla="*/ 802450 w 802450"/>
              <a:gd name="connsiteY1" fmla="*/ 0 h 329990"/>
              <a:gd name="connsiteX2" fmla="*/ 596267 w 802450"/>
              <a:gd name="connsiteY2" fmla="*/ 329990 h 329990"/>
              <a:gd name="connsiteX3" fmla="*/ 1747 w 802450"/>
              <a:gd name="connsiteY3" fmla="*/ 326813 h 329990"/>
              <a:gd name="connsiteX4" fmla="*/ 6555 w 802450"/>
              <a:gd name="connsiteY4" fmla="*/ 35 h 329990"/>
              <a:gd name="connsiteX0" fmla="*/ 267 w 804984"/>
              <a:gd name="connsiteY0" fmla="*/ 2705 h 329990"/>
              <a:gd name="connsiteX1" fmla="*/ 804984 w 804984"/>
              <a:gd name="connsiteY1" fmla="*/ 0 h 329990"/>
              <a:gd name="connsiteX2" fmla="*/ 598801 w 804984"/>
              <a:gd name="connsiteY2" fmla="*/ 329990 h 329990"/>
              <a:gd name="connsiteX3" fmla="*/ 4281 w 804984"/>
              <a:gd name="connsiteY3" fmla="*/ 326813 h 329990"/>
              <a:gd name="connsiteX4" fmla="*/ 267 w 804984"/>
              <a:gd name="connsiteY4" fmla="*/ 2705 h 329990"/>
              <a:gd name="connsiteX0" fmla="*/ 613566 w 800744"/>
              <a:gd name="connsiteY0" fmla="*/ 0 h 412697"/>
              <a:gd name="connsiteX1" fmla="*/ 800744 w 800744"/>
              <a:gd name="connsiteY1" fmla="*/ 82707 h 412697"/>
              <a:gd name="connsiteX2" fmla="*/ 594561 w 800744"/>
              <a:gd name="connsiteY2" fmla="*/ 412697 h 412697"/>
              <a:gd name="connsiteX3" fmla="*/ 41 w 800744"/>
              <a:gd name="connsiteY3" fmla="*/ 409520 h 412697"/>
              <a:gd name="connsiteX4" fmla="*/ 613566 w 800744"/>
              <a:gd name="connsiteY4" fmla="*/ 0 h 412697"/>
              <a:gd name="connsiteX0" fmla="*/ 9202 w 802157"/>
              <a:gd name="connsiteY0" fmla="*/ 0 h 337962"/>
              <a:gd name="connsiteX1" fmla="*/ 802157 w 802157"/>
              <a:gd name="connsiteY1" fmla="*/ 7972 h 337962"/>
              <a:gd name="connsiteX2" fmla="*/ 595974 w 802157"/>
              <a:gd name="connsiteY2" fmla="*/ 337962 h 337962"/>
              <a:gd name="connsiteX3" fmla="*/ 1454 w 802157"/>
              <a:gd name="connsiteY3" fmla="*/ 334785 h 337962"/>
              <a:gd name="connsiteX4" fmla="*/ 9202 w 802157"/>
              <a:gd name="connsiteY4" fmla="*/ 0 h 337962"/>
              <a:gd name="connsiteX0" fmla="*/ 79962 w 800989"/>
              <a:gd name="connsiteY0" fmla="*/ 91166 h 329990"/>
              <a:gd name="connsiteX1" fmla="*/ 800989 w 800989"/>
              <a:gd name="connsiteY1" fmla="*/ 0 h 329990"/>
              <a:gd name="connsiteX2" fmla="*/ 594806 w 800989"/>
              <a:gd name="connsiteY2" fmla="*/ 329990 h 329990"/>
              <a:gd name="connsiteX3" fmla="*/ 286 w 800989"/>
              <a:gd name="connsiteY3" fmla="*/ 326813 h 329990"/>
              <a:gd name="connsiteX4" fmla="*/ 79962 w 800989"/>
              <a:gd name="connsiteY4" fmla="*/ 91166 h 329990"/>
              <a:gd name="connsiteX0" fmla="*/ 1 w 806276"/>
              <a:gd name="connsiteY0" fmla="*/ 0 h 333126"/>
              <a:gd name="connsiteX1" fmla="*/ 806276 w 806276"/>
              <a:gd name="connsiteY1" fmla="*/ 3136 h 333126"/>
              <a:gd name="connsiteX2" fmla="*/ 600093 w 806276"/>
              <a:gd name="connsiteY2" fmla="*/ 333126 h 333126"/>
              <a:gd name="connsiteX3" fmla="*/ 5573 w 806276"/>
              <a:gd name="connsiteY3" fmla="*/ 329949 h 333126"/>
              <a:gd name="connsiteX4" fmla="*/ 1 w 806276"/>
              <a:gd name="connsiteY4" fmla="*/ 0 h 333126"/>
              <a:gd name="connsiteX0" fmla="*/ 103877 w 800928"/>
              <a:gd name="connsiteY0" fmla="*/ 0 h 395993"/>
              <a:gd name="connsiteX1" fmla="*/ 800928 w 800928"/>
              <a:gd name="connsiteY1" fmla="*/ 66003 h 395993"/>
              <a:gd name="connsiteX2" fmla="*/ 594745 w 800928"/>
              <a:gd name="connsiteY2" fmla="*/ 395993 h 395993"/>
              <a:gd name="connsiteX3" fmla="*/ 225 w 800928"/>
              <a:gd name="connsiteY3" fmla="*/ 392816 h 395993"/>
              <a:gd name="connsiteX4" fmla="*/ 103877 w 800928"/>
              <a:gd name="connsiteY4" fmla="*/ 0 h 395993"/>
              <a:gd name="connsiteX0" fmla="*/ 1 w 806276"/>
              <a:gd name="connsiteY0" fmla="*/ 1700 h 329990"/>
              <a:gd name="connsiteX1" fmla="*/ 806276 w 806276"/>
              <a:gd name="connsiteY1" fmla="*/ 0 h 329990"/>
              <a:gd name="connsiteX2" fmla="*/ 600093 w 806276"/>
              <a:gd name="connsiteY2" fmla="*/ 329990 h 329990"/>
              <a:gd name="connsiteX3" fmla="*/ 5573 w 806276"/>
              <a:gd name="connsiteY3" fmla="*/ 326813 h 329990"/>
              <a:gd name="connsiteX4" fmla="*/ 1 w 806276"/>
              <a:gd name="connsiteY4" fmla="*/ 1700 h 329990"/>
              <a:gd name="connsiteX0" fmla="*/ 2292 w 803406"/>
              <a:gd name="connsiteY0" fmla="*/ 1700 h 329990"/>
              <a:gd name="connsiteX1" fmla="*/ 803406 w 803406"/>
              <a:gd name="connsiteY1" fmla="*/ 0 h 329990"/>
              <a:gd name="connsiteX2" fmla="*/ 597223 w 803406"/>
              <a:gd name="connsiteY2" fmla="*/ 329990 h 329990"/>
              <a:gd name="connsiteX3" fmla="*/ 2703 w 803406"/>
              <a:gd name="connsiteY3" fmla="*/ 326813 h 329990"/>
              <a:gd name="connsiteX4" fmla="*/ 2292 w 803406"/>
              <a:gd name="connsiteY4" fmla="*/ 1700 h 329990"/>
              <a:gd name="connsiteX0" fmla="*/ 0 w 801114"/>
              <a:gd name="connsiteY0" fmla="*/ 1700 h 329990"/>
              <a:gd name="connsiteX1" fmla="*/ 801114 w 801114"/>
              <a:gd name="connsiteY1" fmla="*/ 0 h 329990"/>
              <a:gd name="connsiteX2" fmla="*/ 594931 w 801114"/>
              <a:gd name="connsiteY2" fmla="*/ 329990 h 329990"/>
              <a:gd name="connsiteX3" fmla="*/ 77834 w 801114"/>
              <a:gd name="connsiteY3" fmla="*/ 270594 h 329990"/>
              <a:gd name="connsiteX4" fmla="*/ 0 w 801114"/>
              <a:gd name="connsiteY4" fmla="*/ 1700 h 329990"/>
              <a:gd name="connsiteX0" fmla="*/ 690 w 801804"/>
              <a:gd name="connsiteY0" fmla="*/ 1700 h 329990"/>
              <a:gd name="connsiteX1" fmla="*/ 801804 w 801804"/>
              <a:gd name="connsiteY1" fmla="*/ 0 h 329990"/>
              <a:gd name="connsiteX2" fmla="*/ 595621 w 801804"/>
              <a:gd name="connsiteY2" fmla="*/ 329990 h 329990"/>
              <a:gd name="connsiteX3" fmla="*/ 3682 w 801804"/>
              <a:gd name="connsiteY3" fmla="*/ 322127 h 329990"/>
              <a:gd name="connsiteX4" fmla="*/ 690 w 801804"/>
              <a:gd name="connsiteY4" fmla="*/ 1700 h 329990"/>
              <a:gd name="connsiteX0" fmla="*/ 4296 w 805410"/>
              <a:gd name="connsiteY0" fmla="*/ 1700 h 329990"/>
              <a:gd name="connsiteX1" fmla="*/ 805410 w 805410"/>
              <a:gd name="connsiteY1" fmla="*/ 0 h 329990"/>
              <a:gd name="connsiteX2" fmla="*/ 599227 w 805410"/>
              <a:gd name="connsiteY2" fmla="*/ 329990 h 329990"/>
              <a:gd name="connsiteX3" fmla="*/ 2127 w 805410"/>
              <a:gd name="connsiteY3" fmla="*/ 326813 h 329990"/>
              <a:gd name="connsiteX4" fmla="*/ 4296 w 805410"/>
              <a:gd name="connsiteY4" fmla="*/ 1700 h 329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5410" h="329990">
                <a:moveTo>
                  <a:pt x="4296" y="1700"/>
                </a:moveTo>
                <a:lnTo>
                  <a:pt x="805410" y="0"/>
                </a:lnTo>
                <a:lnTo>
                  <a:pt x="599227" y="329990"/>
                </a:lnTo>
                <a:lnTo>
                  <a:pt x="2127" y="326813"/>
                </a:lnTo>
                <a:cubicBezTo>
                  <a:pt x="-3703" y="100781"/>
                  <a:pt x="4296" y="70231"/>
                  <a:pt x="4296" y="1700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46508D7-325E-4FE4-9E40-A756D4757D09}"/>
              </a:ext>
            </a:extLst>
          </p:cNvPr>
          <p:cNvSpPr txBox="1"/>
          <p:nvPr/>
        </p:nvSpPr>
        <p:spPr>
          <a:xfrm>
            <a:off x="738690" y="6489072"/>
            <a:ext cx="136815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sz="2000" b="1" dirty="0">
                <a:solidFill>
                  <a:srgbClr val="206A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irort.ru</a:t>
            </a:r>
            <a:endParaRPr lang="ru-RU" sz="2000" b="1" dirty="0">
              <a:solidFill>
                <a:srgbClr val="206A7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1B616DB-1365-44EA-B24C-8D65E7E34B72}"/>
              </a:ext>
            </a:extLst>
          </p:cNvPr>
          <p:cNvSpPr/>
          <p:nvPr/>
        </p:nvSpPr>
        <p:spPr>
          <a:xfrm>
            <a:off x="249141" y="1575280"/>
            <a:ext cx="42878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ru-RU" sz="1600" dirty="0">
                <a:solidFill>
                  <a:srgbClr val="000000"/>
                </a:solidFill>
                <a:latin typeface="Trebuchet MS" panose="020B0603020202020204" pitchFamily="34" charset="0"/>
              </a:rPr>
              <a:t>Оцените </a:t>
            </a:r>
            <a:r>
              <a:rPr lang="ru-RU" sz="1600" dirty="0">
                <a:solidFill>
                  <a:srgbClr val="256579"/>
                </a:solidFill>
                <a:latin typeface="Trebuchet MS" panose="020B0603020202020204" pitchFamily="34" charset="0"/>
              </a:rPr>
              <a:t>свою готовность </a:t>
            </a:r>
            <a:br>
              <a:rPr lang="ru-RU" sz="1600" dirty="0">
                <a:solidFill>
                  <a:srgbClr val="008080"/>
                </a:solidFill>
                <a:latin typeface="Trebuchet MS" panose="020B0603020202020204" pitchFamily="34" charset="0"/>
              </a:rPr>
            </a:br>
            <a:r>
              <a:rPr lang="ru-RU" sz="1600" dirty="0">
                <a:solidFill>
                  <a:srgbClr val="000000"/>
                </a:solidFill>
                <a:latin typeface="Trebuchet MS" panose="020B0603020202020204" pitchFamily="34" charset="0"/>
              </a:rPr>
              <a:t>к апробации примерных рабочих программ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19569360-6A93-41F1-A034-ADC7D9A23A5D}"/>
              </a:ext>
            </a:extLst>
          </p:cNvPr>
          <p:cNvSpPr/>
          <p:nvPr/>
        </p:nvSpPr>
        <p:spPr>
          <a:xfrm>
            <a:off x="4847141" y="1473800"/>
            <a:ext cx="407167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ru-RU" sz="1600" dirty="0">
                <a:solidFill>
                  <a:srgbClr val="000000"/>
                </a:solidFill>
                <a:latin typeface="Trebuchet MS" panose="020B0603020202020204" pitchFamily="34" charset="0"/>
              </a:rPr>
              <a:t>Оцените готовность </a:t>
            </a:r>
            <a:r>
              <a:rPr lang="ru-RU" sz="1600" dirty="0">
                <a:solidFill>
                  <a:srgbClr val="256579"/>
                </a:solidFill>
                <a:latin typeface="Trebuchet MS" panose="020B0603020202020204" pitchFamily="34" charset="0"/>
              </a:rPr>
              <a:t>Вашего коллектива</a:t>
            </a:r>
            <a:r>
              <a:rPr lang="ru-RU" sz="1600" dirty="0">
                <a:solidFill>
                  <a:srgbClr val="000000"/>
                </a:solidFill>
                <a:latin typeface="Trebuchet MS" panose="020B0603020202020204" pitchFamily="34" charset="0"/>
              </a:rPr>
              <a:t>, </a:t>
            </a:r>
            <a:br>
              <a:rPr lang="ru-RU" sz="1600" dirty="0">
                <a:solidFill>
                  <a:srgbClr val="000000"/>
                </a:solidFill>
                <a:latin typeface="Trebuchet MS" panose="020B0603020202020204" pitchFamily="34" charset="0"/>
              </a:rPr>
            </a:br>
            <a:r>
              <a:rPr lang="ru-RU" sz="1600" dirty="0">
                <a:solidFill>
                  <a:srgbClr val="000000"/>
                </a:solidFill>
                <a:latin typeface="Trebuchet MS" panose="020B0603020202020204" pitchFamily="34" charset="0"/>
              </a:rPr>
              <a:t>педагогов к апробации примерных рабочих программ</a:t>
            </a:r>
          </a:p>
        </p:txBody>
      </p:sp>
      <p:graphicFrame>
        <p:nvGraphicFramePr>
          <p:cNvPr id="11" name="Таблица 10">
            <a:extLst>
              <a:ext uri="{FF2B5EF4-FFF2-40B4-BE49-F238E27FC236}">
                <a16:creationId xmlns:a16="http://schemas.microsoft.com/office/drawing/2014/main" id="{76625DD6-5018-4763-B4FE-83882731E0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3931974"/>
              </p:ext>
            </p:extLst>
          </p:nvPr>
        </p:nvGraphicFramePr>
        <p:xfrm>
          <a:off x="325678" y="2432335"/>
          <a:ext cx="4134822" cy="2266978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1803102">
                  <a:extLst>
                    <a:ext uri="{9D8B030D-6E8A-4147-A177-3AD203B41FA5}">
                      <a16:colId xmlns:a16="http://schemas.microsoft.com/office/drawing/2014/main" val="2528913244"/>
                    </a:ext>
                  </a:extLst>
                </a:gridCol>
                <a:gridCol w="1165860">
                  <a:extLst>
                    <a:ext uri="{9D8B030D-6E8A-4147-A177-3AD203B41FA5}">
                      <a16:colId xmlns:a16="http://schemas.microsoft.com/office/drawing/2014/main" val="706938877"/>
                    </a:ext>
                  </a:extLst>
                </a:gridCol>
                <a:gridCol w="1165860">
                  <a:extLst>
                    <a:ext uri="{9D8B030D-6E8A-4147-A177-3AD203B41FA5}">
                      <a16:colId xmlns:a16="http://schemas.microsoft.com/office/drawing/2014/main" val="3377773963"/>
                    </a:ext>
                  </a:extLst>
                </a:gridCol>
              </a:tblGrid>
              <a:tr h="43052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Варианты ответов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Руководители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Учителя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466758115"/>
                  </a:ext>
                </a:extLst>
              </a:tr>
              <a:tr h="22258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l" defTabSz="914400" rtl="0" eaLnBrk="1" fontAlgn="t" latinLnBrk="0" hangingPunct="1"/>
                      <a:r>
                        <a:rPr lang="ru-RU" sz="1200" u="none" strike="noStrike" kern="1200" dirty="0">
                          <a:effectLst/>
                        </a:rPr>
                        <a:t>Готов(а)</a:t>
                      </a:r>
                      <a:endParaRPr lang="ru-RU" sz="12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1600" u="none" strike="noStrike" kern="1200" dirty="0">
                          <a:effectLst/>
                        </a:rPr>
                        <a:t>26,92</a:t>
                      </a:r>
                      <a:endParaRPr lang="ru-RU" sz="16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 fontAlgn="t"/>
                      <a:r>
                        <a:rPr lang="ru-RU" sz="1600" u="none" strike="noStrike" kern="1200" dirty="0">
                          <a:effectLst/>
                        </a:rPr>
                        <a:t>31,68</a:t>
                      </a:r>
                      <a:endParaRPr lang="ru-RU" sz="16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09796524"/>
                  </a:ext>
                </a:extLst>
              </a:tr>
              <a:tr h="3249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l" defTabSz="914400" rtl="0" eaLnBrk="1" fontAlgn="t" latinLnBrk="0" hangingPunct="1"/>
                      <a:r>
                        <a:rPr lang="ru-RU" sz="1200" u="none" strike="noStrike" kern="1200" dirty="0">
                          <a:effectLst/>
                        </a:rPr>
                        <a:t>В большей степени</a:t>
                      </a:r>
                      <a:endParaRPr lang="ru-RU" sz="12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1600" u="none" strike="noStrike" kern="1200" dirty="0">
                          <a:effectLst/>
                        </a:rPr>
                        <a:t>61,53</a:t>
                      </a:r>
                      <a:endParaRPr lang="ru-RU" sz="16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 fontAlgn="t"/>
                      <a:r>
                        <a:rPr lang="ru-RU" sz="1600" u="none" strike="noStrike" kern="1200" dirty="0">
                          <a:effectLst/>
                        </a:rPr>
                        <a:t>40,09</a:t>
                      </a:r>
                      <a:endParaRPr lang="ru-RU" sz="16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69465328"/>
                  </a:ext>
                </a:extLst>
              </a:tr>
              <a:tr h="2915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l" defTabSz="914400" rtl="0" eaLnBrk="1" fontAlgn="t" latinLnBrk="0" hangingPunct="1"/>
                      <a:r>
                        <a:rPr lang="ru-RU" sz="1200" u="none" strike="noStrike" kern="1200" dirty="0">
                          <a:effectLst/>
                        </a:rPr>
                        <a:t>Не готов(а)</a:t>
                      </a:r>
                      <a:endParaRPr lang="ru-RU" sz="12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1600" u="none" strike="noStrike" kern="1200" dirty="0">
                          <a:effectLst/>
                        </a:rPr>
                        <a:t>0</a:t>
                      </a:r>
                      <a:endParaRPr lang="ru-RU" sz="16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 fontAlgn="t"/>
                      <a:r>
                        <a:rPr lang="ru-RU" sz="1600" u="none" strike="noStrike" kern="1200" dirty="0">
                          <a:effectLst/>
                        </a:rPr>
                        <a:t>7,55</a:t>
                      </a:r>
                      <a:endParaRPr lang="ru-RU" sz="16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10915033"/>
                  </a:ext>
                </a:extLst>
              </a:tr>
              <a:tr h="3249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l" defTabSz="914400" rtl="0" eaLnBrk="1" fontAlgn="t" latinLnBrk="0" hangingPunct="1"/>
                      <a:r>
                        <a:rPr lang="ru-RU" sz="1200" u="none" strike="noStrike" kern="1200" dirty="0">
                          <a:effectLst/>
                        </a:rPr>
                        <a:t>В меньшей степени</a:t>
                      </a:r>
                      <a:endParaRPr lang="ru-RU" sz="12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1600" u="none" strike="noStrike" kern="1200" dirty="0">
                          <a:effectLst/>
                        </a:rPr>
                        <a:t>5,76</a:t>
                      </a:r>
                      <a:endParaRPr lang="ru-RU" sz="16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 fontAlgn="t"/>
                      <a:r>
                        <a:rPr lang="ru-RU" sz="1600" u="none" strike="noStrike" kern="1200" dirty="0">
                          <a:effectLst/>
                        </a:rPr>
                        <a:t>8,85</a:t>
                      </a:r>
                      <a:endParaRPr lang="ru-RU" sz="16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35301201"/>
                  </a:ext>
                </a:extLst>
              </a:tr>
              <a:tr h="64165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l" defTabSz="914400" rtl="0" eaLnBrk="1" fontAlgn="t" latinLnBrk="0" hangingPunct="1"/>
                      <a:r>
                        <a:rPr lang="ru-RU" sz="1200" u="none" strike="noStrike" kern="1200" dirty="0">
                          <a:effectLst/>
                        </a:rPr>
                        <a:t>Затрудняюсь ответить /боюсь что-либо менять в свой работе</a:t>
                      </a:r>
                      <a:endParaRPr lang="ru-RU" sz="12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1600" u="none" strike="noStrike" kern="1200" dirty="0">
                          <a:effectLst/>
                        </a:rPr>
                        <a:t>5,76</a:t>
                      </a:r>
                      <a:endParaRPr lang="ru-RU" sz="16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 fontAlgn="t"/>
                      <a:r>
                        <a:rPr lang="ru-RU" sz="1600" u="none" strike="noStrike" kern="1200" dirty="0">
                          <a:effectLst/>
                        </a:rPr>
                        <a:t>11,72</a:t>
                      </a:r>
                      <a:endParaRPr lang="ru-RU" sz="16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79880300"/>
                  </a:ext>
                </a:extLst>
              </a:tr>
            </a:tbl>
          </a:graphicData>
        </a:graphic>
      </p:graphicFrame>
      <p:graphicFrame>
        <p:nvGraphicFramePr>
          <p:cNvPr id="12" name="Таблица 11">
            <a:extLst>
              <a:ext uri="{FF2B5EF4-FFF2-40B4-BE49-F238E27FC236}">
                <a16:creationId xmlns:a16="http://schemas.microsoft.com/office/drawing/2014/main" id="{80C22C01-C8DC-4C52-827D-DC6750DB01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405202"/>
              </p:ext>
            </p:extLst>
          </p:nvPr>
        </p:nvGraphicFramePr>
        <p:xfrm>
          <a:off x="4938762" y="2432335"/>
          <a:ext cx="3980052" cy="2262944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2242698">
                  <a:extLst>
                    <a:ext uri="{9D8B030D-6E8A-4147-A177-3AD203B41FA5}">
                      <a16:colId xmlns:a16="http://schemas.microsoft.com/office/drawing/2014/main" val="2528913244"/>
                    </a:ext>
                  </a:extLst>
                </a:gridCol>
                <a:gridCol w="1737354">
                  <a:extLst>
                    <a:ext uri="{9D8B030D-6E8A-4147-A177-3AD203B41FA5}">
                      <a16:colId xmlns:a16="http://schemas.microsoft.com/office/drawing/2014/main" val="706938877"/>
                    </a:ext>
                  </a:extLst>
                </a:gridCol>
              </a:tblGrid>
              <a:tr h="43592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Варианты ответов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 fontAlgn="t"/>
                      <a:r>
                        <a:rPr lang="ru-RU" sz="1400" u="none" strike="noStrike" dirty="0">
                          <a:effectLst/>
                        </a:rPr>
                        <a:t>Руководители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466758115"/>
                  </a:ext>
                </a:extLst>
              </a:tr>
              <a:tr h="2983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l" defTabSz="914400" rtl="0" eaLnBrk="1" fontAlgn="t" latinLnBrk="0" hangingPunct="1"/>
                      <a:r>
                        <a:rPr lang="ru-RU" sz="1400" u="none" strike="noStrike" kern="1200" dirty="0">
                          <a:effectLst/>
                        </a:rPr>
                        <a:t>Готов(а)</a:t>
                      </a:r>
                      <a:endParaRPr lang="ru-RU" sz="14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1600" u="none" strike="noStrike" kern="1200" dirty="0">
                          <a:effectLst/>
                        </a:rPr>
                        <a:t>25</a:t>
                      </a:r>
                      <a:endParaRPr lang="ru-RU" sz="16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09796524"/>
                  </a:ext>
                </a:extLst>
              </a:tr>
              <a:tr h="4101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l" defTabSz="914400" rtl="0" eaLnBrk="1" fontAlgn="t" latinLnBrk="0" hangingPunct="1"/>
                      <a:r>
                        <a:rPr lang="ru-RU" sz="1400" u="none" strike="noStrike" kern="1200" dirty="0">
                          <a:effectLst/>
                        </a:rPr>
                        <a:t>Не готов(а)</a:t>
                      </a:r>
                      <a:endParaRPr lang="ru-RU" sz="14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1600" u="none" strike="noStrike" kern="1200" dirty="0">
                          <a:effectLst/>
                        </a:rPr>
                        <a:t>0</a:t>
                      </a:r>
                      <a:endParaRPr lang="ru-RU" sz="16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16792301"/>
                  </a:ext>
                </a:extLst>
              </a:tr>
              <a:tr h="4101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l" defTabSz="914400" rtl="0" eaLnBrk="1" fontAlgn="t" latinLnBrk="0" hangingPunct="1"/>
                      <a:r>
                        <a:rPr lang="ru-RU" sz="1400" u="none" strike="noStrike" kern="1200" dirty="0">
                          <a:effectLst/>
                        </a:rPr>
                        <a:t>В большей степени</a:t>
                      </a:r>
                      <a:endParaRPr lang="ru-RU" sz="14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1600" u="none" strike="noStrike" kern="1200" dirty="0">
                          <a:effectLst/>
                        </a:rPr>
                        <a:t>69,23</a:t>
                      </a:r>
                      <a:endParaRPr lang="ru-RU" sz="16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69465328"/>
                  </a:ext>
                </a:extLst>
              </a:tr>
              <a:tr h="4101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l" defTabSz="914400" rtl="0" eaLnBrk="1" fontAlgn="t" latinLnBrk="0" hangingPunct="1"/>
                      <a:r>
                        <a:rPr lang="ru-RU" sz="1400" u="none" strike="noStrike" kern="1200" dirty="0">
                          <a:effectLst/>
                        </a:rPr>
                        <a:t>В меньшей степени</a:t>
                      </a:r>
                      <a:endParaRPr lang="ru-RU" sz="14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1600" u="none" strike="noStrike" kern="1200" dirty="0">
                          <a:effectLst/>
                        </a:rPr>
                        <a:t>1,92</a:t>
                      </a:r>
                      <a:endParaRPr lang="ru-RU" sz="16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35301201"/>
                  </a:ext>
                </a:extLst>
              </a:tr>
              <a:tr h="2983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l" defTabSz="914400" rtl="0" eaLnBrk="1" fontAlgn="t" latinLnBrk="0" hangingPunct="1"/>
                      <a:r>
                        <a:rPr lang="ru-RU" sz="1400" u="none" strike="noStrike" kern="1200" dirty="0">
                          <a:effectLst/>
                        </a:rPr>
                        <a:t>Затрудняюсь ответить</a:t>
                      </a:r>
                      <a:endParaRPr lang="ru-RU" sz="14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1600" u="none" strike="noStrike" kern="1200" dirty="0">
                          <a:effectLst/>
                        </a:rPr>
                        <a:t>3,84</a:t>
                      </a:r>
                      <a:endParaRPr lang="ru-RU" sz="16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798803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04651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DB2AB0A-87EB-42CC-ACC5-1B0D89985FCC}"/>
              </a:ext>
            </a:extLst>
          </p:cNvPr>
          <p:cNvSpPr/>
          <p:nvPr/>
        </p:nvSpPr>
        <p:spPr>
          <a:xfrm>
            <a:off x="-6432" y="198087"/>
            <a:ext cx="8183241" cy="1159202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0 w 8868792"/>
              <a:gd name="connsiteY0" fmla="*/ 0 h 1248797"/>
              <a:gd name="connsiteX1" fmla="*/ 8868792 w 8868792"/>
              <a:gd name="connsiteY1" fmla="*/ 0 h 1248797"/>
              <a:gd name="connsiteX2" fmla="*/ 8114190 w 8868792"/>
              <a:gd name="connsiteY2" fmla="*/ 1140307 h 1248797"/>
              <a:gd name="connsiteX3" fmla="*/ 312948 w 8868792"/>
              <a:gd name="connsiteY3" fmla="*/ 1248797 h 1248797"/>
              <a:gd name="connsiteX4" fmla="*/ 0 w 8868792"/>
              <a:gd name="connsiteY4" fmla="*/ 0 h 124879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30442 h 1140307"/>
              <a:gd name="connsiteX4" fmla="*/ 1 w 8868793"/>
              <a:gd name="connsiteY4" fmla="*/ 0 h 1140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8793" h="1140307">
                <a:moveTo>
                  <a:pt x="1" y="0"/>
                </a:moveTo>
                <a:lnTo>
                  <a:pt x="8868793" y="0"/>
                </a:lnTo>
                <a:lnTo>
                  <a:pt x="8114191" y="1140307"/>
                </a:lnTo>
                <a:lnTo>
                  <a:pt x="0" y="1130442"/>
                </a:lnTo>
                <a:cubicBezTo>
                  <a:pt x="0" y="756258"/>
                  <a:pt x="1" y="374184"/>
                  <a:pt x="1" y="0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27200" y="496842"/>
            <a:ext cx="7322999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28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ВЕБИНАРЫ ИРО РТ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AFC4DE5-831D-44FD-B9CC-18159C9EA6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719" y="325027"/>
            <a:ext cx="604669" cy="837122"/>
          </a:xfrm>
          <a:prstGeom prst="rect">
            <a:avLst/>
          </a:prstGeom>
        </p:spPr>
      </p:pic>
      <p:sp>
        <p:nvSpPr>
          <p:cNvPr id="15" name="Прямоугольник 3">
            <a:extLst>
              <a:ext uri="{FF2B5EF4-FFF2-40B4-BE49-F238E27FC236}">
                <a16:creationId xmlns:a16="http://schemas.microsoft.com/office/drawing/2014/main" id="{C6F6FDDB-194D-4340-B38F-E7F90D09A6E3}"/>
              </a:ext>
            </a:extLst>
          </p:cNvPr>
          <p:cNvSpPr/>
          <p:nvPr/>
        </p:nvSpPr>
        <p:spPr>
          <a:xfrm flipH="1" flipV="1">
            <a:off x="2072808" y="6529840"/>
            <a:ext cx="7074025" cy="336258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92430 w 8868793"/>
              <a:gd name="connsiteY0" fmla="*/ 672438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92430 w 8868793"/>
              <a:gd name="connsiteY4" fmla="*/ 672438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78412"/>
              <a:gd name="connsiteY0" fmla="*/ 820899 h 1140307"/>
              <a:gd name="connsiteX1" fmla="*/ 8878412 w 8878412"/>
              <a:gd name="connsiteY1" fmla="*/ 0 h 1140307"/>
              <a:gd name="connsiteX2" fmla="*/ 8123810 w 8878412"/>
              <a:gd name="connsiteY2" fmla="*/ 1140307 h 1140307"/>
              <a:gd name="connsiteX3" fmla="*/ 9619 w 8878412"/>
              <a:gd name="connsiteY3" fmla="*/ 1122552 h 1140307"/>
              <a:gd name="connsiteX4" fmla="*/ 0 w 8878412"/>
              <a:gd name="connsiteY4" fmla="*/ 820899 h 1140307"/>
              <a:gd name="connsiteX0" fmla="*/ 0 w 8329993"/>
              <a:gd name="connsiteY0" fmla="*/ 0 h 319408"/>
              <a:gd name="connsiteX1" fmla="*/ 8329993 w 8329993"/>
              <a:gd name="connsiteY1" fmla="*/ 0 h 319408"/>
              <a:gd name="connsiteX2" fmla="*/ 8123810 w 8329993"/>
              <a:gd name="connsiteY2" fmla="*/ 319408 h 319408"/>
              <a:gd name="connsiteX3" fmla="*/ 9619 w 8329993"/>
              <a:gd name="connsiteY3" fmla="*/ 301653 h 319408"/>
              <a:gd name="connsiteX4" fmla="*/ 0 w 8329993"/>
              <a:gd name="connsiteY4" fmla="*/ 0 h 319408"/>
              <a:gd name="connsiteX0" fmla="*/ 3 w 8320374"/>
              <a:gd name="connsiteY0" fmla="*/ 0 h 328140"/>
              <a:gd name="connsiteX1" fmla="*/ 8320374 w 8320374"/>
              <a:gd name="connsiteY1" fmla="*/ 8732 h 328140"/>
              <a:gd name="connsiteX2" fmla="*/ 8114191 w 8320374"/>
              <a:gd name="connsiteY2" fmla="*/ 328140 h 328140"/>
              <a:gd name="connsiteX3" fmla="*/ 0 w 8320374"/>
              <a:gd name="connsiteY3" fmla="*/ 310385 h 328140"/>
              <a:gd name="connsiteX4" fmla="*/ 3 w 8320374"/>
              <a:gd name="connsiteY4" fmla="*/ 0 h 328140"/>
              <a:gd name="connsiteX0" fmla="*/ 3 w 8320374"/>
              <a:gd name="connsiteY0" fmla="*/ 1850 h 329990"/>
              <a:gd name="connsiteX1" fmla="*/ 8320374 w 8320374"/>
              <a:gd name="connsiteY1" fmla="*/ 0 h 329990"/>
              <a:gd name="connsiteX2" fmla="*/ 8114191 w 8320374"/>
              <a:gd name="connsiteY2" fmla="*/ 329990 h 329990"/>
              <a:gd name="connsiteX3" fmla="*/ 0 w 8320374"/>
              <a:gd name="connsiteY3" fmla="*/ 312235 h 329990"/>
              <a:gd name="connsiteX4" fmla="*/ 3 w 8320374"/>
              <a:gd name="connsiteY4" fmla="*/ 1850 h 329990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582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7463 w 8327834"/>
              <a:gd name="connsiteY0" fmla="*/ 1850 h 333399"/>
              <a:gd name="connsiteX1" fmla="*/ 8327834 w 8327834"/>
              <a:gd name="connsiteY1" fmla="*/ 0 h 333399"/>
              <a:gd name="connsiteX2" fmla="*/ 8121651 w 8327834"/>
              <a:gd name="connsiteY2" fmla="*/ 329990 h 333399"/>
              <a:gd name="connsiteX3" fmla="*/ 1632 w 8327834"/>
              <a:gd name="connsiteY3" fmla="*/ 333399 h 333399"/>
              <a:gd name="connsiteX4" fmla="*/ 7463 w 8327834"/>
              <a:gd name="connsiteY4" fmla="*/ 1850 h 333399"/>
              <a:gd name="connsiteX0" fmla="*/ 0 w 8332030"/>
              <a:gd name="connsiteY0" fmla="*/ 1850 h 333399"/>
              <a:gd name="connsiteX1" fmla="*/ 8332030 w 8332030"/>
              <a:gd name="connsiteY1" fmla="*/ 0 h 333399"/>
              <a:gd name="connsiteX2" fmla="*/ 8125847 w 8332030"/>
              <a:gd name="connsiteY2" fmla="*/ 329990 h 333399"/>
              <a:gd name="connsiteX3" fmla="*/ 5828 w 8332030"/>
              <a:gd name="connsiteY3" fmla="*/ 333399 h 333399"/>
              <a:gd name="connsiteX4" fmla="*/ 0 w 8332030"/>
              <a:gd name="connsiteY4" fmla="*/ 1850 h 333399"/>
              <a:gd name="connsiteX0" fmla="*/ 670288 w 8326240"/>
              <a:gd name="connsiteY0" fmla="*/ 101502 h 333399"/>
              <a:gd name="connsiteX1" fmla="*/ 8326240 w 8326240"/>
              <a:gd name="connsiteY1" fmla="*/ 0 h 333399"/>
              <a:gd name="connsiteX2" fmla="*/ 8120057 w 8326240"/>
              <a:gd name="connsiteY2" fmla="*/ 329990 h 333399"/>
              <a:gd name="connsiteX3" fmla="*/ 38 w 8326240"/>
              <a:gd name="connsiteY3" fmla="*/ 333399 h 333399"/>
              <a:gd name="connsiteX4" fmla="*/ 670288 w 8326240"/>
              <a:gd name="connsiteY4" fmla="*/ 101502 h 333399"/>
              <a:gd name="connsiteX0" fmla="*/ 664509 w 8326240"/>
              <a:gd name="connsiteY0" fmla="*/ 7094 h 333399"/>
              <a:gd name="connsiteX1" fmla="*/ 8326240 w 8326240"/>
              <a:gd name="connsiteY1" fmla="*/ 0 h 333399"/>
              <a:gd name="connsiteX2" fmla="*/ 8120057 w 8326240"/>
              <a:gd name="connsiteY2" fmla="*/ 329990 h 333399"/>
              <a:gd name="connsiteX3" fmla="*/ 38 w 8326240"/>
              <a:gd name="connsiteY3" fmla="*/ 333399 h 333399"/>
              <a:gd name="connsiteX4" fmla="*/ 664509 w 8326240"/>
              <a:gd name="connsiteY4" fmla="*/ 7094 h 333399"/>
              <a:gd name="connsiteX0" fmla="*/ 4856 w 7666587"/>
              <a:gd name="connsiteY0" fmla="*/ 7094 h 330776"/>
              <a:gd name="connsiteX1" fmla="*/ 7666587 w 7666587"/>
              <a:gd name="connsiteY1" fmla="*/ 0 h 330776"/>
              <a:gd name="connsiteX2" fmla="*/ 7460404 w 7666587"/>
              <a:gd name="connsiteY2" fmla="*/ 329990 h 330776"/>
              <a:gd name="connsiteX3" fmla="*/ 2017 w 7666587"/>
              <a:gd name="connsiteY3" fmla="*/ 330776 h 330776"/>
              <a:gd name="connsiteX4" fmla="*/ 4856 w 7666587"/>
              <a:gd name="connsiteY4" fmla="*/ 7094 h 330776"/>
              <a:gd name="connsiteX0" fmla="*/ 179218 w 7664706"/>
              <a:gd name="connsiteY0" fmla="*/ 164441 h 330776"/>
              <a:gd name="connsiteX1" fmla="*/ 7664706 w 7664706"/>
              <a:gd name="connsiteY1" fmla="*/ 0 h 330776"/>
              <a:gd name="connsiteX2" fmla="*/ 7458523 w 7664706"/>
              <a:gd name="connsiteY2" fmla="*/ 329990 h 330776"/>
              <a:gd name="connsiteX3" fmla="*/ 136 w 7664706"/>
              <a:gd name="connsiteY3" fmla="*/ 330776 h 330776"/>
              <a:gd name="connsiteX4" fmla="*/ 179218 w 7664706"/>
              <a:gd name="connsiteY4" fmla="*/ 164441 h 330776"/>
              <a:gd name="connsiteX0" fmla="*/ 4855 w 7666585"/>
              <a:gd name="connsiteY0" fmla="*/ 7094 h 330776"/>
              <a:gd name="connsiteX1" fmla="*/ 7666585 w 7666585"/>
              <a:gd name="connsiteY1" fmla="*/ 0 h 330776"/>
              <a:gd name="connsiteX2" fmla="*/ 7460402 w 7666585"/>
              <a:gd name="connsiteY2" fmla="*/ 329990 h 330776"/>
              <a:gd name="connsiteX3" fmla="*/ 2015 w 7666585"/>
              <a:gd name="connsiteY3" fmla="*/ 330776 h 330776"/>
              <a:gd name="connsiteX4" fmla="*/ 4855 w 7666585"/>
              <a:gd name="connsiteY4" fmla="*/ 7094 h 330776"/>
              <a:gd name="connsiteX0" fmla="*/ 2555 w 7667173"/>
              <a:gd name="connsiteY0" fmla="*/ 9717 h 330776"/>
              <a:gd name="connsiteX1" fmla="*/ 7667173 w 7667173"/>
              <a:gd name="connsiteY1" fmla="*/ 0 h 330776"/>
              <a:gd name="connsiteX2" fmla="*/ 7460990 w 7667173"/>
              <a:gd name="connsiteY2" fmla="*/ 329990 h 330776"/>
              <a:gd name="connsiteX3" fmla="*/ 2603 w 7667173"/>
              <a:gd name="connsiteY3" fmla="*/ 330776 h 330776"/>
              <a:gd name="connsiteX4" fmla="*/ 2555 w 7667173"/>
              <a:gd name="connsiteY4" fmla="*/ 9717 h 330776"/>
              <a:gd name="connsiteX0" fmla="*/ 173447 w 7664710"/>
              <a:gd name="connsiteY0" fmla="*/ 119859 h 330776"/>
              <a:gd name="connsiteX1" fmla="*/ 7664710 w 7664710"/>
              <a:gd name="connsiteY1" fmla="*/ 0 h 330776"/>
              <a:gd name="connsiteX2" fmla="*/ 7458527 w 7664710"/>
              <a:gd name="connsiteY2" fmla="*/ 329990 h 330776"/>
              <a:gd name="connsiteX3" fmla="*/ 140 w 7664710"/>
              <a:gd name="connsiteY3" fmla="*/ 330776 h 330776"/>
              <a:gd name="connsiteX4" fmla="*/ 173447 w 7664710"/>
              <a:gd name="connsiteY4" fmla="*/ 119859 h 330776"/>
              <a:gd name="connsiteX0" fmla="*/ 4858 w 7666585"/>
              <a:gd name="connsiteY0" fmla="*/ 0 h 331549"/>
              <a:gd name="connsiteX1" fmla="*/ 7666585 w 7666585"/>
              <a:gd name="connsiteY1" fmla="*/ 773 h 331549"/>
              <a:gd name="connsiteX2" fmla="*/ 7460402 w 7666585"/>
              <a:gd name="connsiteY2" fmla="*/ 330763 h 331549"/>
              <a:gd name="connsiteX3" fmla="*/ 2015 w 7666585"/>
              <a:gd name="connsiteY3" fmla="*/ 331549 h 331549"/>
              <a:gd name="connsiteX4" fmla="*/ 4858 w 7666585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68439 h 399988"/>
              <a:gd name="connsiteX1" fmla="*/ 7664570 w 7664570"/>
              <a:gd name="connsiteY1" fmla="*/ 69212 h 399988"/>
              <a:gd name="connsiteX2" fmla="*/ 7458387 w 7664570"/>
              <a:gd name="connsiteY2" fmla="*/ 399202 h 399988"/>
              <a:gd name="connsiteX3" fmla="*/ 0 w 7664570"/>
              <a:gd name="connsiteY3" fmla="*/ 399988 h 399988"/>
              <a:gd name="connsiteX4" fmla="*/ 2843 w 7664570"/>
              <a:gd name="connsiteY4" fmla="*/ 68439 h 399988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101076 w 7664570"/>
              <a:gd name="connsiteY0" fmla="*/ 77899 h 330776"/>
              <a:gd name="connsiteX1" fmla="*/ 7664570 w 7664570"/>
              <a:gd name="connsiteY1" fmla="*/ 0 h 330776"/>
              <a:gd name="connsiteX2" fmla="*/ 7458387 w 7664570"/>
              <a:gd name="connsiteY2" fmla="*/ 329990 h 330776"/>
              <a:gd name="connsiteX3" fmla="*/ 0 w 7664570"/>
              <a:gd name="connsiteY3" fmla="*/ 330776 h 330776"/>
              <a:gd name="connsiteX4" fmla="*/ 101076 w 7664570"/>
              <a:gd name="connsiteY4" fmla="*/ 77899 h 330776"/>
              <a:gd name="connsiteX0" fmla="*/ 2034 w 7666651"/>
              <a:gd name="connsiteY0" fmla="*/ 4471 h 330776"/>
              <a:gd name="connsiteX1" fmla="*/ 7666651 w 7666651"/>
              <a:gd name="connsiteY1" fmla="*/ 0 h 330776"/>
              <a:gd name="connsiteX2" fmla="*/ 7460468 w 7666651"/>
              <a:gd name="connsiteY2" fmla="*/ 329990 h 330776"/>
              <a:gd name="connsiteX3" fmla="*/ 2081 w 7666651"/>
              <a:gd name="connsiteY3" fmla="*/ 330776 h 330776"/>
              <a:gd name="connsiteX4" fmla="*/ 2034 w 7666651"/>
              <a:gd name="connsiteY4" fmla="*/ 4471 h 330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66651" h="330776">
                <a:moveTo>
                  <a:pt x="2034" y="4471"/>
                </a:moveTo>
                <a:lnTo>
                  <a:pt x="7666651" y="0"/>
                </a:lnTo>
                <a:lnTo>
                  <a:pt x="7460468" y="329990"/>
                </a:lnTo>
                <a:lnTo>
                  <a:pt x="2081" y="330776"/>
                </a:lnTo>
                <a:cubicBezTo>
                  <a:pt x="4919" y="162438"/>
                  <a:pt x="-3745" y="52023"/>
                  <a:pt x="2034" y="4471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3">
            <a:extLst>
              <a:ext uri="{FF2B5EF4-FFF2-40B4-BE49-F238E27FC236}">
                <a16:creationId xmlns:a16="http://schemas.microsoft.com/office/drawing/2014/main" id="{DDDB21C2-2F58-4ABE-BBC0-776B202ED99A}"/>
              </a:ext>
            </a:extLst>
          </p:cNvPr>
          <p:cNvSpPr/>
          <p:nvPr/>
        </p:nvSpPr>
        <p:spPr>
          <a:xfrm flipH="1" flipV="1">
            <a:off x="8604447" y="457200"/>
            <a:ext cx="543461" cy="900089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0 w 8868792"/>
              <a:gd name="connsiteY0" fmla="*/ 0 h 1248797"/>
              <a:gd name="connsiteX1" fmla="*/ 8868792 w 8868792"/>
              <a:gd name="connsiteY1" fmla="*/ 0 h 1248797"/>
              <a:gd name="connsiteX2" fmla="*/ 8114190 w 8868792"/>
              <a:gd name="connsiteY2" fmla="*/ 1140307 h 1248797"/>
              <a:gd name="connsiteX3" fmla="*/ 312948 w 8868792"/>
              <a:gd name="connsiteY3" fmla="*/ 1248797 h 1248797"/>
              <a:gd name="connsiteX4" fmla="*/ 0 w 8868792"/>
              <a:gd name="connsiteY4" fmla="*/ 0 h 124879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30442 h 1140307"/>
              <a:gd name="connsiteX4" fmla="*/ 1 w 8868793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7630730 w 8868792"/>
              <a:gd name="connsiteY3" fmla="*/ 874432 h 1140307"/>
              <a:gd name="connsiteX4" fmla="*/ 0 w 8868792"/>
              <a:gd name="connsiteY4" fmla="*/ 0 h 1140307"/>
              <a:gd name="connsiteX0" fmla="*/ 663211 w 1238062"/>
              <a:gd name="connsiteY0" fmla="*/ 0 h 1140307"/>
              <a:gd name="connsiteX1" fmla="*/ 1238062 w 1238062"/>
              <a:gd name="connsiteY1" fmla="*/ 0 h 1140307"/>
              <a:gd name="connsiteX2" fmla="*/ 483460 w 1238062"/>
              <a:gd name="connsiteY2" fmla="*/ 1140307 h 1140307"/>
              <a:gd name="connsiteX3" fmla="*/ 0 w 1238062"/>
              <a:gd name="connsiteY3" fmla="*/ 874432 h 1140307"/>
              <a:gd name="connsiteX4" fmla="*/ 663211 w 1238062"/>
              <a:gd name="connsiteY4" fmla="*/ 0 h 1140307"/>
              <a:gd name="connsiteX0" fmla="*/ 663211 w 1238062"/>
              <a:gd name="connsiteY0" fmla="*/ 0 h 1140307"/>
              <a:gd name="connsiteX1" fmla="*/ 1238062 w 1238062"/>
              <a:gd name="connsiteY1" fmla="*/ 0 h 1140307"/>
              <a:gd name="connsiteX2" fmla="*/ 649073 w 1238062"/>
              <a:gd name="connsiteY2" fmla="*/ 885418 h 1140307"/>
              <a:gd name="connsiteX3" fmla="*/ 483460 w 1238062"/>
              <a:gd name="connsiteY3" fmla="*/ 1140307 h 1140307"/>
              <a:gd name="connsiteX4" fmla="*/ 0 w 1238062"/>
              <a:gd name="connsiteY4" fmla="*/ 874432 h 1140307"/>
              <a:gd name="connsiteX5" fmla="*/ 663211 w 1238062"/>
              <a:gd name="connsiteY5" fmla="*/ 0 h 1140307"/>
              <a:gd name="connsiteX0" fmla="*/ 663211 w 1238062"/>
              <a:gd name="connsiteY0" fmla="*/ 0 h 885418"/>
              <a:gd name="connsiteX1" fmla="*/ 1238062 w 1238062"/>
              <a:gd name="connsiteY1" fmla="*/ 0 h 885418"/>
              <a:gd name="connsiteX2" fmla="*/ 649073 w 1238062"/>
              <a:gd name="connsiteY2" fmla="*/ 885418 h 885418"/>
              <a:gd name="connsiteX3" fmla="*/ 0 w 1238062"/>
              <a:gd name="connsiteY3" fmla="*/ 874432 h 885418"/>
              <a:gd name="connsiteX4" fmla="*/ 663211 w 1238062"/>
              <a:gd name="connsiteY4" fmla="*/ 0 h 885418"/>
              <a:gd name="connsiteX0" fmla="*/ 14138 w 588989"/>
              <a:gd name="connsiteY0" fmla="*/ 0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14138 w 588989"/>
              <a:gd name="connsiteY3" fmla="*/ 0 h 885418"/>
              <a:gd name="connsiteX0" fmla="*/ 9904 w 588989"/>
              <a:gd name="connsiteY0" fmla="*/ 0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9904 w 588989"/>
              <a:gd name="connsiteY3" fmla="*/ 0 h 885418"/>
              <a:gd name="connsiteX0" fmla="*/ 7322 w 588989"/>
              <a:gd name="connsiteY0" fmla="*/ 2342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7322 w 588989"/>
              <a:gd name="connsiteY3" fmla="*/ 2342 h 885418"/>
              <a:gd name="connsiteX0" fmla="*/ 2161 w 588989"/>
              <a:gd name="connsiteY0" fmla="*/ 2342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2161 w 588989"/>
              <a:gd name="connsiteY3" fmla="*/ 2342 h 885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8989" h="885418">
                <a:moveTo>
                  <a:pt x="2161" y="2342"/>
                </a:moveTo>
                <a:lnTo>
                  <a:pt x="588989" y="0"/>
                </a:lnTo>
                <a:lnTo>
                  <a:pt x="0" y="885418"/>
                </a:lnTo>
                <a:cubicBezTo>
                  <a:pt x="2441" y="591059"/>
                  <a:pt x="-280" y="296701"/>
                  <a:pt x="2161" y="2342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3">
            <a:extLst>
              <a:ext uri="{FF2B5EF4-FFF2-40B4-BE49-F238E27FC236}">
                <a16:creationId xmlns:a16="http://schemas.microsoft.com/office/drawing/2014/main" id="{39BDFF64-1BD3-4759-B3CF-0B4663E08CA9}"/>
              </a:ext>
            </a:extLst>
          </p:cNvPr>
          <p:cNvSpPr/>
          <p:nvPr/>
        </p:nvSpPr>
        <p:spPr>
          <a:xfrm>
            <a:off x="-4463" y="6527174"/>
            <a:ext cx="743152" cy="335459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92430 w 8868793"/>
              <a:gd name="connsiteY0" fmla="*/ 672438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92430 w 8868793"/>
              <a:gd name="connsiteY4" fmla="*/ 672438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78412"/>
              <a:gd name="connsiteY0" fmla="*/ 820899 h 1140307"/>
              <a:gd name="connsiteX1" fmla="*/ 8878412 w 8878412"/>
              <a:gd name="connsiteY1" fmla="*/ 0 h 1140307"/>
              <a:gd name="connsiteX2" fmla="*/ 8123810 w 8878412"/>
              <a:gd name="connsiteY2" fmla="*/ 1140307 h 1140307"/>
              <a:gd name="connsiteX3" fmla="*/ 9619 w 8878412"/>
              <a:gd name="connsiteY3" fmla="*/ 1122552 h 1140307"/>
              <a:gd name="connsiteX4" fmla="*/ 0 w 8878412"/>
              <a:gd name="connsiteY4" fmla="*/ 820899 h 1140307"/>
              <a:gd name="connsiteX0" fmla="*/ 0 w 8329993"/>
              <a:gd name="connsiteY0" fmla="*/ 0 h 319408"/>
              <a:gd name="connsiteX1" fmla="*/ 8329993 w 8329993"/>
              <a:gd name="connsiteY1" fmla="*/ 0 h 319408"/>
              <a:gd name="connsiteX2" fmla="*/ 8123810 w 8329993"/>
              <a:gd name="connsiteY2" fmla="*/ 319408 h 319408"/>
              <a:gd name="connsiteX3" fmla="*/ 9619 w 8329993"/>
              <a:gd name="connsiteY3" fmla="*/ 301653 h 319408"/>
              <a:gd name="connsiteX4" fmla="*/ 0 w 8329993"/>
              <a:gd name="connsiteY4" fmla="*/ 0 h 319408"/>
              <a:gd name="connsiteX0" fmla="*/ 3 w 8320374"/>
              <a:gd name="connsiteY0" fmla="*/ 0 h 328140"/>
              <a:gd name="connsiteX1" fmla="*/ 8320374 w 8320374"/>
              <a:gd name="connsiteY1" fmla="*/ 8732 h 328140"/>
              <a:gd name="connsiteX2" fmla="*/ 8114191 w 8320374"/>
              <a:gd name="connsiteY2" fmla="*/ 328140 h 328140"/>
              <a:gd name="connsiteX3" fmla="*/ 0 w 8320374"/>
              <a:gd name="connsiteY3" fmla="*/ 310385 h 328140"/>
              <a:gd name="connsiteX4" fmla="*/ 3 w 8320374"/>
              <a:gd name="connsiteY4" fmla="*/ 0 h 328140"/>
              <a:gd name="connsiteX0" fmla="*/ 3 w 8320374"/>
              <a:gd name="connsiteY0" fmla="*/ 1850 h 329990"/>
              <a:gd name="connsiteX1" fmla="*/ 8320374 w 8320374"/>
              <a:gd name="connsiteY1" fmla="*/ 0 h 329990"/>
              <a:gd name="connsiteX2" fmla="*/ 8114191 w 8320374"/>
              <a:gd name="connsiteY2" fmla="*/ 329990 h 329990"/>
              <a:gd name="connsiteX3" fmla="*/ 0 w 8320374"/>
              <a:gd name="connsiteY3" fmla="*/ 312235 h 329990"/>
              <a:gd name="connsiteX4" fmla="*/ 3 w 8320374"/>
              <a:gd name="connsiteY4" fmla="*/ 1850 h 329990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582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7463 w 8327834"/>
              <a:gd name="connsiteY0" fmla="*/ 1850 h 333399"/>
              <a:gd name="connsiteX1" fmla="*/ 8327834 w 8327834"/>
              <a:gd name="connsiteY1" fmla="*/ 0 h 333399"/>
              <a:gd name="connsiteX2" fmla="*/ 8121651 w 8327834"/>
              <a:gd name="connsiteY2" fmla="*/ 329990 h 333399"/>
              <a:gd name="connsiteX3" fmla="*/ 1632 w 8327834"/>
              <a:gd name="connsiteY3" fmla="*/ 333399 h 333399"/>
              <a:gd name="connsiteX4" fmla="*/ 7463 w 8327834"/>
              <a:gd name="connsiteY4" fmla="*/ 1850 h 333399"/>
              <a:gd name="connsiteX0" fmla="*/ 0 w 8332030"/>
              <a:gd name="connsiteY0" fmla="*/ 1850 h 333399"/>
              <a:gd name="connsiteX1" fmla="*/ 8332030 w 8332030"/>
              <a:gd name="connsiteY1" fmla="*/ 0 h 333399"/>
              <a:gd name="connsiteX2" fmla="*/ 8125847 w 8332030"/>
              <a:gd name="connsiteY2" fmla="*/ 329990 h 333399"/>
              <a:gd name="connsiteX3" fmla="*/ 5828 w 8332030"/>
              <a:gd name="connsiteY3" fmla="*/ 333399 h 333399"/>
              <a:gd name="connsiteX4" fmla="*/ 0 w 8332030"/>
              <a:gd name="connsiteY4" fmla="*/ 1850 h 333399"/>
              <a:gd name="connsiteX0" fmla="*/ 7560904 w 8326206"/>
              <a:gd name="connsiteY0" fmla="*/ 0 h 340918"/>
              <a:gd name="connsiteX1" fmla="*/ 8326206 w 8326206"/>
              <a:gd name="connsiteY1" fmla="*/ 7519 h 340918"/>
              <a:gd name="connsiteX2" fmla="*/ 8120023 w 8326206"/>
              <a:gd name="connsiteY2" fmla="*/ 337509 h 340918"/>
              <a:gd name="connsiteX3" fmla="*/ 4 w 8326206"/>
              <a:gd name="connsiteY3" fmla="*/ 340918 h 340918"/>
              <a:gd name="connsiteX4" fmla="*/ 7560904 w 8326206"/>
              <a:gd name="connsiteY4" fmla="*/ 0 h 340918"/>
              <a:gd name="connsiteX0" fmla="*/ 211070 w 976372"/>
              <a:gd name="connsiteY0" fmla="*/ 0 h 359657"/>
              <a:gd name="connsiteX1" fmla="*/ 976372 w 976372"/>
              <a:gd name="connsiteY1" fmla="*/ 7519 h 359657"/>
              <a:gd name="connsiteX2" fmla="*/ 770189 w 976372"/>
              <a:gd name="connsiteY2" fmla="*/ 337509 h 359657"/>
              <a:gd name="connsiteX3" fmla="*/ 116 w 976372"/>
              <a:gd name="connsiteY3" fmla="*/ 359657 h 359657"/>
              <a:gd name="connsiteX4" fmla="*/ 211070 w 976372"/>
              <a:gd name="connsiteY4" fmla="*/ 0 h 359657"/>
              <a:gd name="connsiteX0" fmla="*/ 0 w 765302"/>
              <a:gd name="connsiteY0" fmla="*/ 0 h 337509"/>
              <a:gd name="connsiteX1" fmla="*/ 765302 w 765302"/>
              <a:gd name="connsiteY1" fmla="*/ 7519 h 337509"/>
              <a:gd name="connsiteX2" fmla="*/ 559119 w 765302"/>
              <a:gd name="connsiteY2" fmla="*/ 337509 h 337509"/>
              <a:gd name="connsiteX3" fmla="*/ 81842 w 765302"/>
              <a:gd name="connsiteY3" fmla="*/ 277885 h 337509"/>
              <a:gd name="connsiteX4" fmla="*/ 0 w 765302"/>
              <a:gd name="connsiteY4" fmla="*/ 0 h 337509"/>
              <a:gd name="connsiteX0" fmla="*/ 42525 w 807827"/>
              <a:gd name="connsiteY0" fmla="*/ 0 h 344325"/>
              <a:gd name="connsiteX1" fmla="*/ 807827 w 807827"/>
              <a:gd name="connsiteY1" fmla="*/ 7519 h 344325"/>
              <a:gd name="connsiteX2" fmla="*/ 601644 w 807827"/>
              <a:gd name="connsiteY2" fmla="*/ 337509 h 344325"/>
              <a:gd name="connsiteX3" fmla="*/ 492 w 807827"/>
              <a:gd name="connsiteY3" fmla="*/ 344325 h 344325"/>
              <a:gd name="connsiteX4" fmla="*/ 42525 w 807827"/>
              <a:gd name="connsiteY4" fmla="*/ 0 h 344325"/>
              <a:gd name="connsiteX0" fmla="*/ 14958 w 808413"/>
              <a:gd name="connsiteY0" fmla="*/ 7814 h 336806"/>
              <a:gd name="connsiteX1" fmla="*/ 808413 w 808413"/>
              <a:gd name="connsiteY1" fmla="*/ 0 h 336806"/>
              <a:gd name="connsiteX2" fmla="*/ 602230 w 808413"/>
              <a:gd name="connsiteY2" fmla="*/ 329990 h 336806"/>
              <a:gd name="connsiteX3" fmla="*/ 1078 w 808413"/>
              <a:gd name="connsiteY3" fmla="*/ 336806 h 336806"/>
              <a:gd name="connsiteX4" fmla="*/ 14958 w 808413"/>
              <a:gd name="connsiteY4" fmla="*/ 7814 h 336806"/>
              <a:gd name="connsiteX0" fmla="*/ 638927 w 807375"/>
              <a:gd name="connsiteY0" fmla="*/ 0 h 666301"/>
              <a:gd name="connsiteX1" fmla="*/ 807375 w 807375"/>
              <a:gd name="connsiteY1" fmla="*/ 329495 h 666301"/>
              <a:gd name="connsiteX2" fmla="*/ 601192 w 807375"/>
              <a:gd name="connsiteY2" fmla="*/ 659485 h 666301"/>
              <a:gd name="connsiteX3" fmla="*/ 40 w 807375"/>
              <a:gd name="connsiteY3" fmla="*/ 666301 h 666301"/>
              <a:gd name="connsiteX4" fmla="*/ 638927 w 807375"/>
              <a:gd name="connsiteY4" fmla="*/ 0 h 666301"/>
              <a:gd name="connsiteX0" fmla="*/ 9663 w 808749"/>
              <a:gd name="connsiteY0" fmla="*/ 0 h 344324"/>
              <a:gd name="connsiteX1" fmla="*/ 808749 w 808749"/>
              <a:gd name="connsiteY1" fmla="*/ 7518 h 344324"/>
              <a:gd name="connsiteX2" fmla="*/ 602566 w 808749"/>
              <a:gd name="connsiteY2" fmla="*/ 337508 h 344324"/>
              <a:gd name="connsiteX3" fmla="*/ 1414 w 808749"/>
              <a:gd name="connsiteY3" fmla="*/ 344324 h 344324"/>
              <a:gd name="connsiteX4" fmla="*/ 9663 w 808749"/>
              <a:gd name="connsiteY4" fmla="*/ 0 h 344324"/>
              <a:gd name="connsiteX0" fmla="*/ 9663 w 808749"/>
              <a:gd name="connsiteY0" fmla="*/ 58922 h 336806"/>
              <a:gd name="connsiteX1" fmla="*/ 808749 w 808749"/>
              <a:gd name="connsiteY1" fmla="*/ 0 h 336806"/>
              <a:gd name="connsiteX2" fmla="*/ 602566 w 808749"/>
              <a:gd name="connsiteY2" fmla="*/ 329990 h 336806"/>
              <a:gd name="connsiteX3" fmla="*/ 1414 w 808749"/>
              <a:gd name="connsiteY3" fmla="*/ 336806 h 336806"/>
              <a:gd name="connsiteX4" fmla="*/ 9663 w 808749"/>
              <a:gd name="connsiteY4" fmla="*/ 58922 h 336806"/>
              <a:gd name="connsiteX0" fmla="*/ 9663 w 808749"/>
              <a:gd name="connsiteY0" fmla="*/ 7815 h 336806"/>
              <a:gd name="connsiteX1" fmla="*/ 808749 w 808749"/>
              <a:gd name="connsiteY1" fmla="*/ 0 h 336806"/>
              <a:gd name="connsiteX2" fmla="*/ 602566 w 808749"/>
              <a:gd name="connsiteY2" fmla="*/ 329990 h 336806"/>
              <a:gd name="connsiteX3" fmla="*/ 1414 w 808749"/>
              <a:gd name="connsiteY3" fmla="*/ 336806 h 336806"/>
              <a:gd name="connsiteX4" fmla="*/ 9663 w 808749"/>
              <a:gd name="connsiteY4" fmla="*/ 7815 h 336806"/>
              <a:gd name="connsiteX0" fmla="*/ 9663 w 808749"/>
              <a:gd name="connsiteY0" fmla="*/ 0 h 441427"/>
              <a:gd name="connsiteX1" fmla="*/ 808749 w 808749"/>
              <a:gd name="connsiteY1" fmla="*/ 104621 h 441427"/>
              <a:gd name="connsiteX2" fmla="*/ 602566 w 808749"/>
              <a:gd name="connsiteY2" fmla="*/ 434611 h 441427"/>
              <a:gd name="connsiteX3" fmla="*/ 1414 w 808749"/>
              <a:gd name="connsiteY3" fmla="*/ 441427 h 441427"/>
              <a:gd name="connsiteX4" fmla="*/ 9663 w 808749"/>
              <a:gd name="connsiteY4" fmla="*/ 0 h 441427"/>
              <a:gd name="connsiteX0" fmla="*/ 9663 w 808749"/>
              <a:gd name="connsiteY0" fmla="*/ 0 h 339212"/>
              <a:gd name="connsiteX1" fmla="*/ 808749 w 808749"/>
              <a:gd name="connsiteY1" fmla="*/ 2406 h 339212"/>
              <a:gd name="connsiteX2" fmla="*/ 602566 w 808749"/>
              <a:gd name="connsiteY2" fmla="*/ 332396 h 339212"/>
              <a:gd name="connsiteX3" fmla="*/ 1414 w 808749"/>
              <a:gd name="connsiteY3" fmla="*/ 339212 h 339212"/>
              <a:gd name="connsiteX4" fmla="*/ 9663 w 808749"/>
              <a:gd name="connsiteY4" fmla="*/ 0 h 339212"/>
              <a:gd name="connsiteX0" fmla="*/ 177306 w 807472"/>
              <a:gd name="connsiteY0" fmla="*/ 84476 h 336806"/>
              <a:gd name="connsiteX1" fmla="*/ 807472 w 807472"/>
              <a:gd name="connsiteY1" fmla="*/ 0 h 336806"/>
              <a:gd name="connsiteX2" fmla="*/ 601289 w 807472"/>
              <a:gd name="connsiteY2" fmla="*/ 329990 h 336806"/>
              <a:gd name="connsiteX3" fmla="*/ 137 w 807472"/>
              <a:gd name="connsiteY3" fmla="*/ 336806 h 336806"/>
              <a:gd name="connsiteX4" fmla="*/ 177306 w 807472"/>
              <a:gd name="connsiteY4" fmla="*/ 84476 h 336806"/>
              <a:gd name="connsiteX0" fmla="*/ 4669 w 809386"/>
              <a:gd name="connsiteY0" fmla="*/ 2704 h 336806"/>
              <a:gd name="connsiteX1" fmla="*/ 809386 w 809386"/>
              <a:gd name="connsiteY1" fmla="*/ 0 h 336806"/>
              <a:gd name="connsiteX2" fmla="*/ 603203 w 809386"/>
              <a:gd name="connsiteY2" fmla="*/ 329990 h 336806"/>
              <a:gd name="connsiteX3" fmla="*/ 2051 w 809386"/>
              <a:gd name="connsiteY3" fmla="*/ 336806 h 336806"/>
              <a:gd name="connsiteX4" fmla="*/ 4669 w 809386"/>
              <a:gd name="connsiteY4" fmla="*/ 2704 h 336806"/>
              <a:gd name="connsiteX0" fmla="*/ 0 w 804717"/>
              <a:gd name="connsiteY0" fmla="*/ 2704 h 329990"/>
              <a:gd name="connsiteX1" fmla="*/ 804717 w 804717"/>
              <a:gd name="connsiteY1" fmla="*/ 0 h 329990"/>
              <a:gd name="connsiteX2" fmla="*/ 598534 w 804717"/>
              <a:gd name="connsiteY2" fmla="*/ 329990 h 329990"/>
              <a:gd name="connsiteX3" fmla="*/ 166302 w 804717"/>
              <a:gd name="connsiteY3" fmla="*/ 224369 h 329990"/>
              <a:gd name="connsiteX4" fmla="*/ 0 w 804717"/>
              <a:gd name="connsiteY4" fmla="*/ 2704 h 329990"/>
              <a:gd name="connsiteX0" fmla="*/ 20383 w 825100"/>
              <a:gd name="connsiteY0" fmla="*/ 2704 h 329990"/>
              <a:gd name="connsiteX1" fmla="*/ 825100 w 825100"/>
              <a:gd name="connsiteY1" fmla="*/ 0 h 329990"/>
              <a:gd name="connsiteX2" fmla="*/ 618917 w 825100"/>
              <a:gd name="connsiteY2" fmla="*/ 329990 h 329990"/>
              <a:gd name="connsiteX3" fmla="*/ 872 w 825100"/>
              <a:gd name="connsiteY3" fmla="*/ 321474 h 329990"/>
              <a:gd name="connsiteX4" fmla="*/ 20383 w 825100"/>
              <a:gd name="connsiteY4" fmla="*/ 2704 h 329990"/>
              <a:gd name="connsiteX0" fmla="*/ 0 w 804717"/>
              <a:gd name="connsiteY0" fmla="*/ 2704 h 329990"/>
              <a:gd name="connsiteX1" fmla="*/ 804717 w 804717"/>
              <a:gd name="connsiteY1" fmla="*/ 0 h 329990"/>
              <a:gd name="connsiteX2" fmla="*/ 598534 w 804717"/>
              <a:gd name="connsiteY2" fmla="*/ 329990 h 329990"/>
              <a:gd name="connsiteX3" fmla="*/ 109878 w 804717"/>
              <a:gd name="connsiteY3" fmla="*/ 289445 h 329990"/>
              <a:gd name="connsiteX4" fmla="*/ 0 w 804717"/>
              <a:gd name="connsiteY4" fmla="*/ 2704 h 329990"/>
              <a:gd name="connsiteX0" fmla="*/ 267 w 804984"/>
              <a:gd name="connsiteY0" fmla="*/ 2704 h 329990"/>
              <a:gd name="connsiteX1" fmla="*/ 804984 w 804984"/>
              <a:gd name="connsiteY1" fmla="*/ 0 h 329990"/>
              <a:gd name="connsiteX2" fmla="*/ 598801 w 804984"/>
              <a:gd name="connsiteY2" fmla="*/ 329990 h 329990"/>
              <a:gd name="connsiteX3" fmla="*/ 4281 w 804984"/>
              <a:gd name="connsiteY3" fmla="*/ 326813 h 329990"/>
              <a:gd name="connsiteX4" fmla="*/ 267 w 804984"/>
              <a:gd name="connsiteY4" fmla="*/ 2704 h 329990"/>
              <a:gd name="connsiteX0" fmla="*/ 9204 w 802158"/>
              <a:gd name="connsiteY0" fmla="*/ 2704 h 329990"/>
              <a:gd name="connsiteX1" fmla="*/ 802158 w 802158"/>
              <a:gd name="connsiteY1" fmla="*/ 0 h 329990"/>
              <a:gd name="connsiteX2" fmla="*/ 595975 w 802158"/>
              <a:gd name="connsiteY2" fmla="*/ 329990 h 329990"/>
              <a:gd name="connsiteX3" fmla="*/ 1455 w 802158"/>
              <a:gd name="connsiteY3" fmla="*/ 326813 h 329990"/>
              <a:gd name="connsiteX4" fmla="*/ 9204 w 802158"/>
              <a:gd name="connsiteY4" fmla="*/ 2704 h 329990"/>
              <a:gd name="connsiteX0" fmla="*/ 6555 w 802450"/>
              <a:gd name="connsiteY0" fmla="*/ 35 h 329990"/>
              <a:gd name="connsiteX1" fmla="*/ 802450 w 802450"/>
              <a:gd name="connsiteY1" fmla="*/ 0 h 329990"/>
              <a:gd name="connsiteX2" fmla="*/ 596267 w 802450"/>
              <a:gd name="connsiteY2" fmla="*/ 329990 h 329990"/>
              <a:gd name="connsiteX3" fmla="*/ 1747 w 802450"/>
              <a:gd name="connsiteY3" fmla="*/ 326813 h 329990"/>
              <a:gd name="connsiteX4" fmla="*/ 6555 w 802450"/>
              <a:gd name="connsiteY4" fmla="*/ 35 h 329990"/>
              <a:gd name="connsiteX0" fmla="*/ 267 w 804984"/>
              <a:gd name="connsiteY0" fmla="*/ 2705 h 329990"/>
              <a:gd name="connsiteX1" fmla="*/ 804984 w 804984"/>
              <a:gd name="connsiteY1" fmla="*/ 0 h 329990"/>
              <a:gd name="connsiteX2" fmla="*/ 598801 w 804984"/>
              <a:gd name="connsiteY2" fmla="*/ 329990 h 329990"/>
              <a:gd name="connsiteX3" fmla="*/ 4281 w 804984"/>
              <a:gd name="connsiteY3" fmla="*/ 326813 h 329990"/>
              <a:gd name="connsiteX4" fmla="*/ 267 w 804984"/>
              <a:gd name="connsiteY4" fmla="*/ 2705 h 329990"/>
              <a:gd name="connsiteX0" fmla="*/ 613566 w 800744"/>
              <a:gd name="connsiteY0" fmla="*/ 0 h 412697"/>
              <a:gd name="connsiteX1" fmla="*/ 800744 w 800744"/>
              <a:gd name="connsiteY1" fmla="*/ 82707 h 412697"/>
              <a:gd name="connsiteX2" fmla="*/ 594561 w 800744"/>
              <a:gd name="connsiteY2" fmla="*/ 412697 h 412697"/>
              <a:gd name="connsiteX3" fmla="*/ 41 w 800744"/>
              <a:gd name="connsiteY3" fmla="*/ 409520 h 412697"/>
              <a:gd name="connsiteX4" fmla="*/ 613566 w 800744"/>
              <a:gd name="connsiteY4" fmla="*/ 0 h 412697"/>
              <a:gd name="connsiteX0" fmla="*/ 9202 w 802157"/>
              <a:gd name="connsiteY0" fmla="*/ 0 h 337962"/>
              <a:gd name="connsiteX1" fmla="*/ 802157 w 802157"/>
              <a:gd name="connsiteY1" fmla="*/ 7972 h 337962"/>
              <a:gd name="connsiteX2" fmla="*/ 595974 w 802157"/>
              <a:gd name="connsiteY2" fmla="*/ 337962 h 337962"/>
              <a:gd name="connsiteX3" fmla="*/ 1454 w 802157"/>
              <a:gd name="connsiteY3" fmla="*/ 334785 h 337962"/>
              <a:gd name="connsiteX4" fmla="*/ 9202 w 802157"/>
              <a:gd name="connsiteY4" fmla="*/ 0 h 337962"/>
              <a:gd name="connsiteX0" fmla="*/ 79962 w 800989"/>
              <a:gd name="connsiteY0" fmla="*/ 91166 h 329990"/>
              <a:gd name="connsiteX1" fmla="*/ 800989 w 800989"/>
              <a:gd name="connsiteY1" fmla="*/ 0 h 329990"/>
              <a:gd name="connsiteX2" fmla="*/ 594806 w 800989"/>
              <a:gd name="connsiteY2" fmla="*/ 329990 h 329990"/>
              <a:gd name="connsiteX3" fmla="*/ 286 w 800989"/>
              <a:gd name="connsiteY3" fmla="*/ 326813 h 329990"/>
              <a:gd name="connsiteX4" fmla="*/ 79962 w 800989"/>
              <a:gd name="connsiteY4" fmla="*/ 91166 h 329990"/>
              <a:gd name="connsiteX0" fmla="*/ 1 w 806276"/>
              <a:gd name="connsiteY0" fmla="*/ 0 h 333126"/>
              <a:gd name="connsiteX1" fmla="*/ 806276 w 806276"/>
              <a:gd name="connsiteY1" fmla="*/ 3136 h 333126"/>
              <a:gd name="connsiteX2" fmla="*/ 600093 w 806276"/>
              <a:gd name="connsiteY2" fmla="*/ 333126 h 333126"/>
              <a:gd name="connsiteX3" fmla="*/ 5573 w 806276"/>
              <a:gd name="connsiteY3" fmla="*/ 329949 h 333126"/>
              <a:gd name="connsiteX4" fmla="*/ 1 w 806276"/>
              <a:gd name="connsiteY4" fmla="*/ 0 h 333126"/>
              <a:gd name="connsiteX0" fmla="*/ 103877 w 800928"/>
              <a:gd name="connsiteY0" fmla="*/ 0 h 395993"/>
              <a:gd name="connsiteX1" fmla="*/ 800928 w 800928"/>
              <a:gd name="connsiteY1" fmla="*/ 66003 h 395993"/>
              <a:gd name="connsiteX2" fmla="*/ 594745 w 800928"/>
              <a:gd name="connsiteY2" fmla="*/ 395993 h 395993"/>
              <a:gd name="connsiteX3" fmla="*/ 225 w 800928"/>
              <a:gd name="connsiteY3" fmla="*/ 392816 h 395993"/>
              <a:gd name="connsiteX4" fmla="*/ 103877 w 800928"/>
              <a:gd name="connsiteY4" fmla="*/ 0 h 395993"/>
              <a:gd name="connsiteX0" fmla="*/ 1 w 806276"/>
              <a:gd name="connsiteY0" fmla="*/ 1700 h 329990"/>
              <a:gd name="connsiteX1" fmla="*/ 806276 w 806276"/>
              <a:gd name="connsiteY1" fmla="*/ 0 h 329990"/>
              <a:gd name="connsiteX2" fmla="*/ 600093 w 806276"/>
              <a:gd name="connsiteY2" fmla="*/ 329990 h 329990"/>
              <a:gd name="connsiteX3" fmla="*/ 5573 w 806276"/>
              <a:gd name="connsiteY3" fmla="*/ 326813 h 329990"/>
              <a:gd name="connsiteX4" fmla="*/ 1 w 806276"/>
              <a:gd name="connsiteY4" fmla="*/ 1700 h 329990"/>
              <a:gd name="connsiteX0" fmla="*/ 2292 w 803406"/>
              <a:gd name="connsiteY0" fmla="*/ 1700 h 329990"/>
              <a:gd name="connsiteX1" fmla="*/ 803406 w 803406"/>
              <a:gd name="connsiteY1" fmla="*/ 0 h 329990"/>
              <a:gd name="connsiteX2" fmla="*/ 597223 w 803406"/>
              <a:gd name="connsiteY2" fmla="*/ 329990 h 329990"/>
              <a:gd name="connsiteX3" fmla="*/ 2703 w 803406"/>
              <a:gd name="connsiteY3" fmla="*/ 326813 h 329990"/>
              <a:gd name="connsiteX4" fmla="*/ 2292 w 803406"/>
              <a:gd name="connsiteY4" fmla="*/ 1700 h 329990"/>
              <a:gd name="connsiteX0" fmla="*/ 0 w 801114"/>
              <a:gd name="connsiteY0" fmla="*/ 1700 h 329990"/>
              <a:gd name="connsiteX1" fmla="*/ 801114 w 801114"/>
              <a:gd name="connsiteY1" fmla="*/ 0 h 329990"/>
              <a:gd name="connsiteX2" fmla="*/ 594931 w 801114"/>
              <a:gd name="connsiteY2" fmla="*/ 329990 h 329990"/>
              <a:gd name="connsiteX3" fmla="*/ 77834 w 801114"/>
              <a:gd name="connsiteY3" fmla="*/ 270594 h 329990"/>
              <a:gd name="connsiteX4" fmla="*/ 0 w 801114"/>
              <a:gd name="connsiteY4" fmla="*/ 1700 h 329990"/>
              <a:gd name="connsiteX0" fmla="*/ 690 w 801804"/>
              <a:gd name="connsiteY0" fmla="*/ 1700 h 329990"/>
              <a:gd name="connsiteX1" fmla="*/ 801804 w 801804"/>
              <a:gd name="connsiteY1" fmla="*/ 0 h 329990"/>
              <a:gd name="connsiteX2" fmla="*/ 595621 w 801804"/>
              <a:gd name="connsiteY2" fmla="*/ 329990 h 329990"/>
              <a:gd name="connsiteX3" fmla="*/ 3682 w 801804"/>
              <a:gd name="connsiteY3" fmla="*/ 322127 h 329990"/>
              <a:gd name="connsiteX4" fmla="*/ 690 w 801804"/>
              <a:gd name="connsiteY4" fmla="*/ 1700 h 329990"/>
              <a:gd name="connsiteX0" fmla="*/ 4296 w 805410"/>
              <a:gd name="connsiteY0" fmla="*/ 1700 h 329990"/>
              <a:gd name="connsiteX1" fmla="*/ 805410 w 805410"/>
              <a:gd name="connsiteY1" fmla="*/ 0 h 329990"/>
              <a:gd name="connsiteX2" fmla="*/ 599227 w 805410"/>
              <a:gd name="connsiteY2" fmla="*/ 329990 h 329990"/>
              <a:gd name="connsiteX3" fmla="*/ 2127 w 805410"/>
              <a:gd name="connsiteY3" fmla="*/ 326813 h 329990"/>
              <a:gd name="connsiteX4" fmla="*/ 4296 w 805410"/>
              <a:gd name="connsiteY4" fmla="*/ 1700 h 329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5410" h="329990">
                <a:moveTo>
                  <a:pt x="4296" y="1700"/>
                </a:moveTo>
                <a:lnTo>
                  <a:pt x="805410" y="0"/>
                </a:lnTo>
                <a:lnTo>
                  <a:pt x="599227" y="329990"/>
                </a:lnTo>
                <a:lnTo>
                  <a:pt x="2127" y="326813"/>
                </a:lnTo>
                <a:cubicBezTo>
                  <a:pt x="-3703" y="100781"/>
                  <a:pt x="4296" y="70231"/>
                  <a:pt x="4296" y="1700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46508D7-325E-4FE4-9E40-A756D4757D09}"/>
              </a:ext>
            </a:extLst>
          </p:cNvPr>
          <p:cNvSpPr txBox="1"/>
          <p:nvPr/>
        </p:nvSpPr>
        <p:spPr>
          <a:xfrm>
            <a:off x="738690" y="6489072"/>
            <a:ext cx="136815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sz="2000" b="1" dirty="0">
                <a:solidFill>
                  <a:srgbClr val="206A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irort.ru</a:t>
            </a:r>
            <a:endParaRPr lang="ru-RU" sz="2000" b="1" dirty="0">
              <a:solidFill>
                <a:srgbClr val="206A7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9C1C0DE0-B001-4F19-8B63-041D6532DF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4148879"/>
              </p:ext>
            </p:extLst>
          </p:nvPr>
        </p:nvGraphicFramePr>
        <p:xfrm>
          <a:off x="310426" y="1474414"/>
          <a:ext cx="8523147" cy="4606062"/>
        </p:xfrm>
        <a:graphic>
          <a:graphicData uri="http://schemas.openxmlformats.org/drawingml/2006/table">
            <a:tbl>
              <a:tblPr firstRow="1" firstCol="1" bandRow="1"/>
              <a:tblGrid>
                <a:gridCol w="328741">
                  <a:extLst>
                    <a:ext uri="{9D8B030D-6E8A-4147-A177-3AD203B41FA5}">
                      <a16:colId xmlns:a16="http://schemas.microsoft.com/office/drawing/2014/main" val="1526470077"/>
                    </a:ext>
                  </a:extLst>
                </a:gridCol>
                <a:gridCol w="3948620">
                  <a:extLst>
                    <a:ext uri="{9D8B030D-6E8A-4147-A177-3AD203B41FA5}">
                      <a16:colId xmlns:a16="http://schemas.microsoft.com/office/drawing/2014/main" val="3875885405"/>
                    </a:ext>
                  </a:extLst>
                </a:gridCol>
                <a:gridCol w="1606971">
                  <a:extLst>
                    <a:ext uri="{9D8B030D-6E8A-4147-A177-3AD203B41FA5}">
                      <a16:colId xmlns:a16="http://schemas.microsoft.com/office/drawing/2014/main" val="4168870970"/>
                    </a:ext>
                  </a:extLst>
                </a:gridCol>
                <a:gridCol w="2638815">
                  <a:extLst>
                    <a:ext uri="{9D8B030D-6E8A-4147-A177-3AD203B41FA5}">
                      <a16:colId xmlns:a16="http://schemas.microsoft.com/office/drawing/2014/main" val="3856487331"/>
                    </a:ext>
                  </a:extLst>
                </a:gridCol>
              </a:tblGrid>
              <a:tr h="18080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rebuchet MS" panose="020B0603020202020204" pitchFamily="34" charset="0"/>
                        </a:rPr>
                        <a:t>№</a:t>
                      </a:r>
                      <a:endParaRPr lang="ru-RU" sz="1100">
                        <a:solidFill>
                          <a:schemeClr val="tx2"/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663" marR="44663" marT="0" marB="0">
                    <a:lnL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L>
                    <a:lnR>
                      <a:noFill/>
                    </a:lnR>
                    <a:lnT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T>
                    <a:lnB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5F5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rebuchet MS" panose="020B0603020202020204" pitchFamily="34" charset="0"/>
                        </a:rPr>
                        <a:t>Наименование</a:t>
                      </a:r>
                      <a:endParaRPr lang="ru-RU" sz="1100">
                        <a:solidFill>
                          <a:schemeClr val="tx2"/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663" marR="44663" marT="0" marB="0">
                    <a:lnL>
                      <a:noFill/>
                    </a:lnL>
                    <a:lnR>
                      <a:noFill/>
                    </a:lnR>
                    <a:lnT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T>
                    <a:lnB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5F5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rebuchet MS" panose="020B0603020202020204" pitchFamily="34" charset="0"/>
                        </a:rPr>
                        <a:t>Срок проведения</a:t>
                      </a:r>
                      <a:endParaRPr lang="ru-RU" sz="1100">
                        <a:solidFill>
                          <a:schemeClr val="tx2"/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663" marR="44663" marT="0" marB="0">
                    <a:lnL>
                      <a:noFill/>
                    </a:lnL>
                    <a:lnR>
                      <a:noFill/>
                    </a:lnR>
                    <a:lnT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T>
                    <a:lnB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5F5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bg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rebuchet MS" panose="020B0603020202020204" pitchFamily="34" charset="0"/>
                        </a:rPr>
                        <a:t>Категория участников</a:t>
                      </a:r>
                      <a:endParaRPr lang="ru-RU" sz="1100">
                        <a:solidFill>
                          <a:schemeClr val="tx2"/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663" marR="44663" marT="0" marB="0">
                    <a:lnL>
                      <a:noFill/>
                    </a:lnL>
                    <a:lnR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R>
                    <a:lnT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T>
                    <a:lnB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5F5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3949397"/>
                  </a:ext>
                </a:extLst>
              </a:tr>
              <a:tr h="37596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1.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663" marR="44663" marT="0" marB="0">
                    <a:lnL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L>
                    <a:lnR>
                      <a:noFill/>
                    </a:lnR>
                    <a:lnT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T>
                    <a:lnB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Обновленный ФГОС: стратегия разработки рабочей программы по английскому языку (ООО)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663" marR="44663" marT="0" marB="0">
                    <a:lnL>
                      <a:noFill/>
                    </a:lnL>
                    <a:lnR>
                      <a:noFill/>
                    </a:lnR>
                    <a:lnT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T>
                    <a:lnB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1 ноября 2021 г.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10.00-12.00 часов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663" marR="44663" marT="0" marB="0">
                    <a:lnL>
                      <a:noFill/>
                    </a:lnL>
                    <a:lnR>
                      <a:noFill/>
                    </a:lnR>
                    <a:lnT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T>
                    <a:lnB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учителя иностранного языка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663" marR="44663" marT="0" marB="0">
                    <a:lnL>
                      <a:noFill/>
                    </a:lnL>
                    <a:lnR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R>
                    <a:lnT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T>
                    <a:lnB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2589296"/>
                  </a:ext>
                </a:extLst>
              </a:tr>
              <a:tr h="5583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2.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663" marR="44663" marT="0" marB="0">
                    <a:lnL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L>
                    <a:lnR>
                      <a:noFill/>
                    </a:lnR>
                    <a:lnT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T>
                    <a:lnB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ФГОС-21: обновление содержания учебных предметов уровня начального общего образования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663" marR="44663" marT="0" marB="0">
                    <a:lnL>
                      <a:noFill/>
                    </a:lnL>
                    <a:lnR>
                      <a:noFill/>
                    </a:lnR>
                    <a:lnT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T>
                    <a:lnB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2 ноября 2021 г.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10.00-12.00 часов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663" marR="44663" marT="0" marB="0">
                    <a:lnL>
                      <a:noFill/>
                    </a:lnL>
                    <a:lnR>
                      <a:noFill/>
                    </a:lnR>
                    <a:lnT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T>
                    <a:lnB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учителя начальных классов,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учителя ОРКСЭ и ОДНК НР,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учителя иностранного языка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663" marR="44663" marT="0" marB="0">
                    <a:lnL>
                      <a:noFill/>
                    </a:lnL>
                    <a:lnR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R>
                    <a:lnT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T>
                    <a:lnB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0943543"/>
                  </a:ext>
                </a:extLst>
              </a:tr>
              <a:tr h="5583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3.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663" marR="44663" marT="0" marB="0">
                    <a:lnL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L>
                    <a:lnR>
                      <a:noFill/>
                    </a:lnR>
                    <a:lnT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T>
                    <a:lnB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Методическое сопровождение образовательного процесса в условиях обновления ФГОС общего образования 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663" marR="44663" marT="0" marB="0">
                    <a:lnL>
                      <a:noFill/>
                    </a:lnL>
                    <a:lnR>
                      <a:noFill/>
                    </a:lnR>
                    <a:lnT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T>
                    <a:lnB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10 ноября 2021 г.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12.00-15.00 часов</a:t>
                      </a:r>
                      <a:endParaRPr lang="ru-RU" sz="1100" u="sng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663" marR="44663" marT="0" marB="0">
                    <a:lnL>
                      <a:noFill/>
                    </a:lnL>
                    <a:lnR>
                      <a:noFill/>
                    </a:lnR>
                    <a:lnT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T>
                    <a:lnB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методисты муниципальных отделов образования, руководители РМО, руководители ОО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663" marR="44663" marT="0" marB="0">
                    <a:lnL>
                      <a:noFill/>
                    </a:lnL>
                    <a:lnR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R>
                    <a:lnT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T>
                    <a:lnB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6100742"/>
                  </a:ext>
                </a:extLst>
              </a:tr>
              <a:tr h="41705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4.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663" marR="44663" marT="0" marB="0">
                    <a:lnL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L>
                    <a:lnR>
                      <a:noFill/>
                    </a:lnR>
                    <a:lnT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T>
                    <a:lnB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Обновленный ФГОС: стратегия разработки рабочей программы по английскому языку (НОО)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663" marR="44663" marT="0" marB="0">
                    <a:lnL>
                      <a:noFill/>
                    </a:lnL>
                    <a:lnR>
                      <a:noFill/>
                    </a:lnR>
                    <a:lnT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T>
                    <a:lnB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11 ноября 2021 г.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14.00-17.00 часов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663" marR="44663" marT="0" marB="0">
                    <a:lnL>
                      <a:noFill/>
                    </a:lnL>
                    <a:lnR>
                      <a:noFill/>
                    </a:lnR>
                    <a:lnT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T>
                    <a:lnB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учителя иностранного языка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663" marR="44663" marT="0" marB="0">
                    <a:lnL>
                      <a:noFill/>
                    </a:lnL>
                    <a:lnR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R>
                    <a:lnT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T>
                    <a:lnB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171466"/>
                  </a:ext>
                </a:extLst>
              </a:tr>
              <a:tr h="5109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5.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663" marR="44663" marT="0" marB="0">
                    <a:lnL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L>
                    <a:lnR>
                      <a:noFill/>
                    </a:lnR>
                    <a:lnT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T>
                    <a:lnB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Обновление содержания и методик преподавания русского языка и литературы в условиях апробации обновленных ФГОС 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663" marR="44663" marT="0" marB="0">
                    <a:lnL>
                      <a:noFill/>
                    </a:lnL>
                    <a:lnR>
                      <a:noFill/>
                    </a:lnR>
                    <a:lnT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T>
                    <a:lnB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25 ноября 2021 г.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14.00-17.00 часов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663" marR="44663" marT="0" marB="0">
                    <a:lnL>
                      <a:noFill/>
                    </a:lnL>
                    <a:lnR>
                      <a:noFill/>
                    </a:lnR>
                    <a:lnT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T>
                    <a:lnB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учителя русского языка и литературы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663" marR="44663" marT="0" marB="0">
                    <a:lnL>
                      <a:noFill/>
                    </a:lnL>
                    <a:lnR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R>
                    <a:lnT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T>
                    <a:lnB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9791132"/>
                  </a:ext>
                </a:extLst>
              </a:tr>
              <a:tr h="39088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6.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663" marR="44663" marT="0" marB="0">
                    <a:lnL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L>
                    <a:lnR>
                      <a:noFill/>
                    </a:lnR>
                    <a:lnT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T>
                    <a:lnB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Предметная область «Искусство»: основные аспекты реализации в условиях обновления ФГОС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663" marR="44663" marT="0" marB="0">
                    <a:lnL>
                      <a:noFill/>
                    </a:lnL>
                    <a:lnR>
                      <a:noFill/>
                    </a:lnR>
                    <a:lnT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T>
                    <a:lnB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3 декабря 2022 г.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14.00-17.00 часов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663" marR="44663" marT="0" marB="0">
                    <a:lnL>
                      <a:noFill/>
                    </a:lnL>
                    <a:lnR>
                      <a:noFill/>
                    </a:lnR>
                    <a:lnT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T>
                    <a:lnB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учителя предметной области «Искусство» (ИЗО, музыка)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663" marR="44663" marT="0" marB="0">
                    <a:lnL>
                      <a:noFill/>
                    </a:lnL>
                    <a:lnR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R>
                    <a:lnT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T>
                    <a:lnB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0959343"/>
                  </a:ext>
                </a:extLst>
              </a:tr>
              <a:tr h="36915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7.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663" marR="44663" marT="0" marB="0">
                    <a:lnL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L>
                    <a:lnR>
                      <a:noFill/>
                    </a:lnR>
                    <a:lnT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T>
                    <a:lnB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Особенности изучения учебного предметов «История» и «Обществознание» в контексте обновления ФГОС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663" marR="44663" marT="0" marB="0">
                    <a:lnL>
                      <a:noFill/>
                    </a:lnL>
                    <a:lnR>
                      <a:noFill/>
                    </a:lnR>
                    <a:lnT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T>
                    <a:lnB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16 декабря 2021 г.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14.00-17.00 часов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663" marR="44663" marT="0" marB="0">
                    <a:lnL>
                      <a:noFill/>
                    </a:lnL>
                    <a:lnR>
                      <a:noFill/>
                    </a:lnR>
                    <a:lnT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T>
                    <a:lnB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учителя истории и обществознания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663" marR="44663" marT="0" marB="0">
                    <a:lnL>
                      <a:noFill/>
                    </a:lnL>
                    <a:lnR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R>
                    <a:lnT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T>
                    <a:lnB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219601"/>
                  </a:ext>
                </a:extLst>
              </a:tr>
              <a:tr h="5583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8.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663" marR="44663" marT="0" marB="0">
                    <a:lnL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L>
                    <a:lnR>
                      <a:noFill/>
                    </a:lnR>
                    <a:lnT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T>
                    <a:lnB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Психолого-педагогическое сопровождение субъектов инклюзивного образования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663" marR="44663" marT="0" marB="0">
                    <a:lnL>
                      <a:noFill/>
                    </a:lnL>
                    <a:lnR>
                      <a:noFill/>
                    </a:lnR>
                    <a:lnT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T>
                    <a:lnB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17 декабрь, 2021 г.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14.00-17.00 часов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663" marR="44663" marT="0" marB="0">
                    <a:lnL>
                      <a:noFill/>
                    </a:lnL>
                    <a:lnR>
                      <a:noFill/>
                    </a:lnR>
                    <a:lnT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T>
                    <a:lnB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заместители директора по воспитательной работе, педагоги-психологи, социальные педагоги, педагоги, работающие с детьми с ОВЗ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663" marR="44663" marT="0" marB="0">
                    <a:lnL>
                      <a:noFill/>
                    </a:lnL>
                    <a:lnR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R>
                    <a:lnT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T>
                    <a:lnB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0729777"/>
                  </a:ext>
                </a:extLst>
              </a:tr>
              <a:tr h="38183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9.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663" marR="44663" marT="0" marB="0">
                    <a:lnL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L>
                    <a:lnR>
                      <a:noFill/>
                    </a:lnR>
                    <a:lnT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T>
                    <a:lnB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Обновленный ФГОС: изменения, требования и возможности в учебных предметах «Математика», «Информатика» и «Физика»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663" marR="44663" marT="0" marB="0">
                    <a:lnL>
                      <a:noFill/>
                    </a:lnL>
                    <a:lnR>
                      <a:noFill/>
                    </a:lnR>
                    <a:lnT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T>
                    <a:lnB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февраль 2022 г.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663" marR="44663" marT="0" marB="0">
                    <a:lnL>
                      <a:noFill/>
                    </a:lnL>
                    <a:lnR>
                      <a:noFill/>
                    </a:lnR>
                    <a:lnT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T>
                    <a:lnB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rebuchet MS" panose="020B0603020202020204" pitchFamily="34" charset="0"/>
                        </a:rPr>
                        <a:t>учителя математики, информатики, физики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663" marR="44663" marT="0" marB="0">
                    <a:lnL>
                      <a:noFill/>
                    </a:lnL>
                    <a:lnR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R>
                    <a:lnT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T>
                    <a:lnB w="12700" cap="rnd" cmpd="sng" algn="ctr">
                      <a:solidFill>
                        <a:srgbClr val="5F5F5F">
                          <a:lumMod val="90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5407395"/>
                  </a:ext>
                </a:extLst>
              </a:tr>
            </a:tbl>
          </a:graphicData>
        </a:graphic>
      </p:graphicFrame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1F3BEF68-8ED6-4E82-BE05-B34186FA9820}"/>
              </a:ext>
            </a:extLst>
          </p:cNvPr>
          <p:cNvSpPr/>
          <p:nvPr/>
        </p:nvSpPr>
        <p:spPr>
          <a:xfrm>
            <a:off x="1253739" y="5996927"/>
            <a:ext cx="71453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/>
            <a:r>
              <a:rPr lang="ru-RU" sz="1600" dirty="0">
                <a:solidFill>
                  <a:srgbClr val="008080"/>
                </a:solidFill>
                <a:latin typeface="Gill Sans MT" panose="020B0502020104020203"/>
              </a:rPr>
              <a:t>Учительский видеопортал на сайте ИРО РТ</a:t>
            </a:r>
          </a:p>
          <a:p>
            <a:pPr defTabSz="457200"/>
            <a:r>
              <a:rPr lang="en-US" sz="1600">
                <a:solidFill>
                  <a:srgbClr val="008080"/>
                </a:solidFill>
                <a:latin typeface="Gill Sans MT" panose="020B0502020104020203"/>
              </a:rPr>
              <a:t>YouTube</a:t>
            </a:r>
            <a:r>
              <a:rPr lang="ru-RU" sz="1600">
                <a:solidFill>
                  <a:srgbClr val="008080"/>
                </a:solidFill>
                <a:latin typeface="Corbel" panose="020B0503020204020204" pitchFamily="34" charset="0"/>
              </a:rPr>
              <a:t>: </a:t>
            </a:r>
            <a:r>
              <a:rPr lang="en-US" sz="1600">
                <a:solidFill>
                  <a:srgbClr val="008080"/>
                </a:solidFill>
                <a:latin typeface="Gill Sans MT" panose="020B0502020104020203"/>
                <a:hlinkClick r:id="rId3"/>
              </a:rPr>
              <a:t>https://www.youtube.com/channel/UCxNUO1z68a2OMqE4xJlc2hA</a:t>
            </a:r>
            <a:endParaRPr lang="ru-RU" sz="1600" dirty="0">
              <a:solidFill>
                <a:srgbClr val="008080"/>
              </a:solidFill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3303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DB2AB0A-87EB-42CC-ACC5-1B0D89985FCC}"/>
              </a:ext>
            </a:extLst>
          </p:cNvPr>
          <p:cNvSpPr/>
          <p:nvPr/>
        </p:nvSpPr>
        <p:spPr>
          <a:xfrm>
            <a:off x="-6432" y="198087"/>
            <a:ext cx="8183241" cy="1159202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0 w 8868792"/>
              <a:gd name="connsiteY0" fmla="*/ 0 h 1248797"/>
              <a:gd name="connsiteX1" fmla="*/ 8868792 w 8868792"/>
              <a:gd name="connsiteY1" fmla="*/ 0 h 1248797"/>
              <a:gd name="connsiteX2" fmla="*/ 8114190 w 8868792"/>
              <a:gd name="connsiteY2" fmla="*/ 1140307 h 1248797"/>
              <a:gd name="connsiteX3" fmla="*/ 312948 w 8868792"/>
              <a:gd name="connsiteY3" fmla="*/ 1248797 h 1248797"/>
              <a:gd name="connsiteX4" fmla="*/ 0 w 8868792"/>
              <a:gd name="connsiteY4" fmla="*/ 0 h 124879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30442 h 1140307"/>
              <a:gd name="connsiteX4" fmla="*/ 1 w 8868793"/>
              <a:gd name="connsiteY4" fmla="*/ 0 h 1140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8793" h="1140307">
                <a:moveTo>
                  <a:pt x="1" y="0"/>
                </a:moveTo>
                <a:lnTo>
                  <a:pt x="8868793" y="0"/>
                </a:lnTo>
                <a:lnTo>
                  <a:pt x="8114191" y="1140307"/>
                </a:lnTo>
                <a:lnTo>
                  <a:pt x="0" y="1130442"/>
                </a:lnTo>
                <a:cubicBezTo>
                  <a:pt x="0" y="756258"/>
                  <a:pt x="1" y="374184"/>
                  <a:pt x="1" y="0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19145" y="312176"/>
            <a:ext cx="7322999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24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ВВЕДЕНИЕ ФГОС-2021</a:t>
            </a:r>
            <a:br>
              <a:rPr lang="ru-RU" sz="24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4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КАСКАДНОЕ ОБУЧЕНИЕ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AFC4DE5-831D-44FD-B9CC-18159C9EA6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719" y="325027"/>
            <a:ext cx="604669" cy="837122"/>
          </a:xfrm>
          <a:prstGeom prst="rect">
            <a:avLst/>
          </a:prstGeom>
        </p:spPr>
      </p:pic>
      <p:sp>
        <p:nvSpPr>
          <p:cNvPr id="15" name="Прямоугольник 3">
            <a:extLst>
              <a:ext uri="{FF2B5EF4-FFF2-40B4-BE49-F238E27FC236}">
                <a16:creationId xmlns:a16="http://schemas.microsoft.com/office/drawing/2014/main" id="{C6F6FDDB-194D-4340-B38F-E7F90D09A6E3}"/>
              </a:ext>
            </a:extLst>
          </p:cNvPr>
          <p:cNvSpPr/>
          <p:nvPr/>
        </p:nvSpPr>
        <p:spPr>
          <a:xfrm flipH="1" flipV="1">
            <a:off x="2072808" y="6529840"/>
            <a:ext cx="7074025" cy="336258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92430 w 8868793"/>
              <a:gd name="connsiteY0" fmla="*/ 672438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92430 w 8868793"/>
              <a:gd name="connsiteY4" fmla="*/ 672438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78412"/>
              <a:gd name="connsiteY0" fmla="*/ 820899 h 1140307"/>
              <a:gd name="connsiteX1" fmla="*/ 8878412 w 8878412"/>
              <a:gd name="connsiteY1" fmla="*/ 0 h 1140307"/>
              <a:gd name="connsiteX2" fmla="*/ 8123810 w 8878412"/>
              <a:gd name="connsiteY2" fmla="*/ 1140307 h 1140307"/>
              <a:gd name="connsiteX3" fmla="*/ 9619 w 8878412"/>
              <a:gd name="connsiteY3" fmla="*/ 1122552 h 1140307"/>
              <a:gd name="connsiteX4" fmla="*/ 0 w 8878412"/>
              <a:gd name="connsiteY4" fmla="*/ 820899 h 1140307"/>
              <a:gd name="connsiteX0" fmla="*/ 0 w 8329993"/>
              <a:gd name="connsiteY0" fmla="*/ 0 h 319408"/>
              <a:gd name="connsiteX1" fmla="*/ 8329993 w 8329993"/>
              <a:gd name="connsiteY1" fmla="*/ 0 h 319408"/>
              <a:gd name="connsiteX2" fmla="*/ 8123810 w 8329993"/>
              <a:gd name="connsiteY2" fmla="*/ 319408 h 319408"/>
              <a:gd name="connsiteX3" fmla="*/ 9619 w 8329993"/>
              <a:gd name="connsiteY3" fmla="*/ 301653 h 319408"/>
              <a:gd name="connsiteX4" fmla="*/ 0 w 8329993"/>
              <a:gd name="connsiteY4" fmla="*/ 0 h 319408"/>
              <a:gd name="connsiteX0" fmla="*/ 3 w 8320374"/>
              <a:gd name="connsiteY0" fmla="*/ 0 h 328140"/>
              <a:gd name="connsiteX1" fmla="*/ 8320374 w 8320374"/>
              <a:gd name="connsiteY1" fmla="*/ 8732 h 328140"/>
              <a:gd name="connsiteX2" fmla="*/ 8114191 w 8320374"/>
              <a:gd name="connsiteY2" fmla="*/ 328140 h 328140"/>
              <a:gd name="connsiteX3" fmla="*/ 0 w 8320374"/>
              <a:gd name="connsiteY3" fmla="*/ 310385 h 328140"/>
              <a:gd name="connsiteX4" fmla="*/ 3 w 8320374"/>
              <a:gd name="connsiteY4" fmla="*/ 0 h 328140"/>
              <a:gd name="connsiteX0" fmla="*/ 3 w 8320374"/>
              <a:gd name="connsiteY0" fmla="*/ 1850 h 329990"/>
              <a:gd name="connsiteX1" fmla="*/ 8320374 w 8320374"/>
              <a:gd name="connsiteY1" fmla="*/ 0 h 329990"/>
              <a:gd name="connsiteX2" fmla="*/ 8114191 w 8320374"/>
              <a:gd name="connsiteY2" fmla="*/ 329990 h 329990"/>
              <a:gd name="connsiteX3" fmla="*/ 0 w 8320374"/>
              <a:gd name="connsiteY3" fmla="*/ 312235 h 329990"/>
              <a:gd name="connsiteX4" fmla="*/ 3 w 8320374"/>
              <a:gd name="connsiteY4" fmla="*/ 1850 h 329990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582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7463 w 8327834"/>
              <a:gd name="connsiteY0" fmla="*/ 1850 h 333399"/>
              <a:gd name="connsiteX1" fmla="*/ 8327834 w 8327834"/>
              <a:gd name="connsiteY1" fmla="*/ 0 h 333399"/>
              <a:gd name="connsiteX2" fmla="*/ 8121651 w 8327834"/>
              <a:gd name="connsiteY2" fmla="*/ 329990 h 333399"/>
              <a:gd name="connsiteX3" fmla="*/ 1632 w 8327834"/>
              <a:gd name="connsiteY3" fmla="*/ 333399 h 333399"/>
              <a:gd name="connsiteX4" fmla="*/ 7463 w 8327834"/>
              <a:gd name="connsiteY4" fmla="*/ 1850 h 333399"/>
              <a:gd name="connsiteX0" fmla="*/ 0 w 8332030"/>
              <a:gd name="connsiteY0" fmla="*/ 1850 h 333399"/>
              <a:gd name="connsiteX1" fmla="*/ 8332030 w 8332030"/>
              <a:gd name="connsiteY1" fmla="*/ 0 h 333399"/>
              <a:gd name="connsiteX2" fmla="*/ 8125847 w 8332030"/>
              <a:gd name="connsiteY2" fmla="*/ 329990 h 333399"/>
              <a:gd name="connsiteX3" fmla="*/ 5828 w 8332030"/>
              <a:gd name="connsiteY3" fmla="*/ 333399 h 333399"/>
              <a:gd name="connsiteX4" fmla="*/ 0 w 8332030"/>
              <a:gd name="connsiteY4" fmla="*/ 1850 h 333399"/>
              <a:gd name="connsiteX0" fmla="*/ 670288 w 8326240"/>
              <a:gd name="connsiteY0" fmla="*/ 101502 h 333399"/>
              <a:gd name="connsiteX1" fmla="*/ 8326240 w 8326240"/>
              <a:gd name="connsiteY1" fmla="*/ 0 h 333399"/>
              <a:gd name="connsiteX2" fmla="*/ 8120057 w 8326240"/>
              <a:gd name="connsiteY2" fmla="*/ 329990 h 333399"/>
              <a:gd name="connsiteX3" fmla="*/ 38 w 8326240"/>
              <a:gd name="connsiteY3" fmla="*/ 333399 h 333399"/>
              <a:gd name="connsiteX4" fmla="*/ 670288 w 8326240"/>
              <a:gd name="connsiteY4" fmla="*/ 101502 h 333399"/>
              <a:gd name="connsiteX0" fmla="*/ 664509 w 8326240"/>
              <a:gd name="connsiteY0" fmla="*/ 7094 h 333399"/>
              <a:gd name="connsiteX1" fmla="*/ 8326240 w 8326240"/>
              <a:gd name="connsiteY1" fmla="*/ 0 h 333399"/>
              <a:gd name="connsiteX2" fmla="*/ 8120057 w 8326240"/>
              <a:gd name="connsiteY2" fmla="*/ 329990 h 333399"/>
              <a:gd name="connsiteX3" fmla="*/ 38 w 8326240"/>
              <a:gd name="connsiteY3" fmla="*/ 333399 h 333399"/>
              <a:gd name="connsiteX4" fmla="*/ 664509 w 8326240"/>
              <a:gd name="connsiteY4" fmla="*/ 7094 h 333399"/>
              <a:gd name="connsiteX0" fmla="*/ 4856 w 7666587"/>
              <a:gd name="connsiteY0" fmla="*/ 7094 h 330776"/>
              <a:gd name="connsiteX1" fmla="*/ 7666587 w 7666587"/>
              <a:gd name="connsiteY1" fmla="*/ 0 h 330776"/>
              <a:gd name="connsiteX2" fmla="*/ 7460404 w 7666587"/>
              <a:gd name="connsiteY2" fmla="*/ 329990 h 330776"/>
              <a:gd name="connsiteX3" fmla="*/ 2017 w 7666587"/>
              <a:gd name="connsiteY3" fmla="*/ 330776 h 330776"/>
              <a:gd name="connsiteX4" fmla="*/ 4856 w 7666587"/>
              <a:gd name="connsiteY4" fmla="*/ 7094 h 330776"/>
              <a:gd name="connsiteX0" fmla="*/ 179218 w 7664706"/>
              <a:gd name="connsiteY0" fmla="*/ 164441 h 330776"/>
              <a:gd name="connsiteX1" fmla="*/ 7664706 w 7664706"/>
              <a:gd name="connsiteY1" fmla="*/ 0 h 330776"/>
              <a:gd name="connsiteX2" fmla="*/ 7458523 w 7664706"/>
              <a:gd name="connsiteY2" fmla="*/ 329990 h 330776"/>
              <a:gd name="connsiteX3" fmla="*/ 136 w 7664706"/>
              <a:gd name="connsiteY3" fmla="*/ 330776 h 330776"/>
              <a:gd name="connsiteX4" fmla="*/ 179218 w 7664706"/>
              <a:gd name="connsiteY4" fmla="*/ 164441 h 330776"/>
              <a:gd name="connsiteX0" fmla="*/ 4855 w 7666585"/>
              <a:gd name="connsiteY0" fmla="*/ 7094 h 330776"/>
              <a:gd name="connsiteX1" fmla="*/ 7666585 w 7666585"/>
              <a:gd name="connsiteY1" fmla="*/ 0 h 330776"/>
              <a:gd name="connsiteX2" fmla="*/ 7460402 w 7666585"/>
              <a:gd name="connsiteY2" fmla="*/ 329990 h 330776"/>
              <a:gd name="connsiteX3" fmla="*/ 2015 w 7666585"/>
              <a:gd name="connsiteY3" fmla="*/ 330776 h 330776"/>
              <a:gd name="connsiteX4" fmla="*/ 4855 w 7666585"/>
              <a:gd name="connsiteY4" fmla="*/ 7094 h 330776"/>
              <a:gd name="connsiteX0" fmla="*/ 2555 w 7667173"/>
              <a:gd name="connsiteY0" fmla="*/ 9717 h 330776"/>
              <a:gd name="connsiteX1" fmla="*/ 7667173 w 7667173"/>
              <a:gd name="connsiteY1" fmla="*/ 0 h 330776"/>
              <a:gd name="connsiteX2" fmla="*/ 7460990 w 7667173"/>
              <a:gd name="connsiteY2" fmla="*/ 329990 h 330776"/>
              <a:gd name="connsiteX3" fmla="*/ 2603 w 7667173"/>
              <a:gd name="connsiteY3" fmla="*/ 330776 h 330776"/>
              <a:gd name="connsiteX4" fmla="*/ 2555 w 7667173"/>
              <a:gd name="connsiteY4" fmla="*/ 9717 h 330776"/>
              <a:gd name="connsiteX0" fmla="*/ 173447 w 7664710"/>
              <a:gd name="connsiteY0" fmla="*/ 119859 h 330776"/>
              <a:gd name="connsiteX1" fmla="*/ 7664710 w 7664710"/>
              <a:gd name="connsiteY1" fmla="*/ 0 h 330776"/>
              <a:gd name="connsiteX2" fmla="*/ 7458527 w 7664710"/>
              <a:gd name="connsiteY2" fmla="*/ 329990 h 330776"/>
              <a:gd name="connsiteX3" fmla="*/ 140 w 7664710"/>
              <a:gd name="connsiteY3" fmla="*/ 330776 h 330776"/>
              <a:gd name="connsiteX4" fmla="*/ 173447 w 7664710"/>
              <a:gd name="connsiteY4" fmla="*/ 119859 h 330776"/>
              <a:gd name="connsiteX0" fmla="*/ 4858 w 7666585"/>
              <a:gd name="connsiteY0" fmla="*/ 0 h 331549"/>
              <a:gd name="connsiteX1" fmla="*/ 7666585 w 7666585"/>
              <a:gd name="connsiteY1" fmla="*/ 773 h 331549"/>
              <a:gd name="connsiteX2" fmla="*/ 7460402 w 7666585"/>
              <a:gd name="connsiteY2" fmla="*/ 330763 h 331549"/>
              <a:gd name="connsiteX3" fmla="*/ 2015 w 7666585"/>
              <a:gd name="connsiteY3" fmla="*/ 331549 h 331549"/>
              <a:gd name="connsiteX4" fmla="*/ 4858 w 7666585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68439 h 399988"/>
              <a:gd name="connsiteX1" fmla="*/ 7664570 w 7664570"/>
              <a:gd name="connsiteY1" fmla="*/ 69212 h 399988"/>
              <a:gd name="connsiteX2" fmla="*/ 7458387 w 7664570"/>
              <a:gd name="connsiteY2" fmla="*/ 399202 h 399988"/>
              <a:gd name="connsiteX3" fmla="*/ 0 w 7664570"/>
              <a:gd name="connsiteY3" fmla="*/ 399988 h 399988"/>
              <a:gd name="connsiteX4" fmla="*/ 2843 w 7664570"/>
              <a:gd name="connsiteY4" fmla="*/ 68439 h 399988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101076 w 7664570"/>
              <a:gd name="connsiteY0" fmla="*/ 77899 h 330776"/>
              <a:gd name="connsiteX1" fmla="*/ 7664570 w 7664570"/>
              <a:gd name="connsiteY1" fmla="*/ 0 h 330776"/>
              <a:gd name="connsiteX2" fmla="*/ 7458387 w 7664570"/>
              <a:gd name="connsiteY2" fmla="*/ 329990 h 330776"/>
              <a:gd name="connsiteX3" fmla="*/ 0 w 7664570"/>
              <a:gd name="connsiteY3" fmla="*/ 330776 h 330776"/>
              <a:gd name="connsiteX4" fmla="*/ 101076 w 7664570"/>
              <a:gd name="connsiteY4" fmla="*/ 77899 h 330776"/>
              <a:gd name="connsiteX0" fmla="*/ 2034 w 7666651"/>
              <a:gd name="connsiteY0" fmla="*/ 4471 h 330776"/>
              <a:gd name="connsiteX1" fmla="*/ 7666651 w 7666651"/>
              <a:gd name="connsiteY1" fmla="*/ 0 h 330776"/>
              <a:gd name="connsiteX2" fmla="*/ 7460468 w 7666651"/>
              <a:gd name="connsiteY2" fmla="*/ 329990 h 330776"/>
              <a:gd name="connsiteX3" fmla="*/ 2081 w 7666651"/>
              <a:gd name="connsiteY3" fmla="*/ 330776 h 330776"/>
              <a:gd name="connsiteX4" fmla="*/ 2034 w 7666651"/>
              <a:gd name="connsiteY4" fmla="*/ 4471 h 330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66651" h="330776">
                <a:moveTo>
                  <a:pt x="2034" y="4471"/>
                </a:moveTo>
                <a:lnTo>
                  <a:pt x="7666651" y="0"/>
                </a:lnTo>
                <a:lnTo>
                  <a:pt x="7460468" y="329990"/>
                </a:lnTo>
                <a:lnTo>
                  <a:pt x="2081" y="330776"/>
                </a:lnTo>
                <a:cubicBezTo>
                  <a:pt x="4919" y="162438"/>
                  <a:pt x="-3745" y="52023"/>
                  <a:pt x="2034" y="4471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3">
            <a:extLst>
              <a:ext uri="{FF2B5EF4-FFF2-40B4-BE49-F238E27FC236}">
                <a16:creationId xmlns:a16="http://schemas.microsoft.com/office/drawing/2014/main" id="{DDDB21C2-2F58-4ABE-BBC0-776B202ED99A}"/>
              </a:ext>
            </a:extLst>
          </p:cNvPr>
          <p:cNvSpPr/>
          <p:nvPr/>
        </p:nvSpPr>
        <p:spPr>
          <a:xfrm flipH="1" flipV="1">
            <a:off x="8604447" y="457200"/>
            <a:ext cx="543461" cy="900089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0 w 8868792"/>
              <a:gd name="connsiteY0" fmla="*/ 0 h 1248797"/>
              <a:gd name="connsiteX1" fmla="*/ 8868792 w 8868792"/>
              <a:gd name="connsiteY1" fmla="*/ 0 h 1248797"/>
              <a:gd name="connsiteX2" fmla="*/ 8114190 w 8868792"/>
              <a:gd name="connsiteY2" fmla="*/ 1140307 h 1248797"/>
              <a:gd name="connsiteX3" fmla="*/ 312948 w 8868792"/>
              <a:gd name="connsiteY3" fmla="*/ 1248797 h 1248797"/>
              <a:gd name="connsiteX4" fmla="*/ 0 w 8868792"/>
              <a:gd name="connsiteY4" fmla="*/ 0 h 124879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30442 h 1140307"/>
              <a:gd name="connsiteX4" fmla="*/ 1 w 8868793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7630730 w 8868792"/>
              <a:gd name="connsiteY3" fmla="*/ 874432 h 1140307"/>
              <a:gd name="connsiteX4" fmla="*/ 0 w 8868792"/>
              <a:gd name="connsiteY4" fmla="*/ 0 h 1140307"/>
              <a:gd name="connsiteX0" fmla="*/ 663211 w 1238062"/>
              <a:gd name="connsiteY0" fmla="*/ 0 h 1140307"/>
              <a:gd name="connsiteX1" fmla="*/ 1238062 w 1238062"/>
              <a:gd name="connsiteY1" fmla="*/ 0 h 1140307"/>
              <a:gd name="connsiteX2" fmla="*/ 483460 w 1238062"/>
              <a:gd name="connsiteY2" fmla="*/ 1140307 h 1140307"/>
              <a:gd name="connsiteX3" fmla="*/ 0 w 1238062"/>
              <a:gd name="connsiteY3" fmla="*/ 874432 h 1140307"/>
              <a:gd name="connsiteX4" fmla="*/ 663211 w 1238062"/>
              <a:gd name="connsiteY4" fmla="*/ 0 h 1140307"/>
              <a:gd name="connsiteX0" fmla="*/ 663211 w 1238062"/>
              <a:gd name="connsiteY0" fmla="*/ 0 h 1140307"/>
              <a:gd name="connsiteX1" fmla="*/ 1238062 w 1238062"/>
              <a:gd name="connsiteY1" fmla="*/ 0 h 1140307"/>
              <a:gd name="connsiteX2" fmla="*/ 649073 w 1238062"/>
              <a:gd name="connsiteY2" fmla="*/ 885418 h 1140307"/>
              <a:gd name="connsiteX3" fmla="*/ 483460 w 1238062"/>
              <a:gd name="connsiteY3" fmla="*/ 1140307 h 1140307"/>
              <a:gd name="connsiteX4" fmla="*/ 0 w 1238062"/>
              <a:gd name="connsiteY4" fmla="*/ 874432 h 1140307"/>
              <a:gd name="connsiteX5" fmla="*/ 663211 w 1238062"/>
              <a:gd name="connsiteY5" fmla="*/ 0 h 1140307"/>
              <a:gd name="connsiteX0" fmla="*/ 663211 w 1238062"/>
              <a:gd name="connsiteY0" fmla="*/ 0 h 885418"/>
              <a:gd name="connsiteX1" fmla="*/ 1238062 w 1238062"/>
              <a:gd name="connsiteY1" fmla="*/ 0 h 885418"/>
              <a:gd name="connsiteX2" fmla="*/ 649073 w 1238062"/>
              <a:gd name="connsiteY2" fmla="*/ 885418 h 885418"/>
              <a:gd name="connsiteX3" fmla="*/ 0 w 1238062"/>
              <a:gd name="connsiteY3" fmla="*/ 874432 h 885418"/>
              <a:gd name="connsiteX4" fmla="*/ 663211 w 1238062"/>
              <a:gd name="connsiteY4" fmla="*/ 0 h 885418"/>
              <a:gd name="connsiteX0" fmla="*/ 14138 w 588989"/>
              <a:gd name="connsiteY0" fmla="*/ 0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14138 w 588989"/>
              <a:gd name="connsiteY3" fmla="*/ 0 h 885418"/>
              <a:gd name="connsiteX0" fmla="*/ 9904 w 588989"/>
              <a:gd name="connsiteY0" fmla="*/ 0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9904 w 588989"/>
              <a:gd name="connsiteY3" fmla="*/ 0 h 885418"/>
              <a:gd name="connsiteX0" fmla="*/ 7322 w 588989"/>
              <a:gd name="connsiteY0" fmla="*/ 2342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7322 w 588989"/>
              <a:gd name="connsiteY3" fmla="*/ 2342 h 885418"/>
              <a:gd name="connsiteX0" fmla="*/ 2161 w 588989"/>
              <a:gd name="connsiteY0" fmla="*/ 2342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2161 w 588989"/>
              <a:gd name="connsiteY3" fmla="*/ 2342 h 885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8989" h="885418">
                <a:moveTo>
                  <a:pt x="2161" y="2342"/>
                </a:moveTo>
                <a:lnTo>
                  <a:pt x="588989" y="0"/>
                </a:lnTo>
                <a:lnTo>
                  <a:pt x="0" y="885418"/>
                </a:lnTo>
                <a:cubicBezTo>
                  <a:pt x="2441" y="591059"/>
                  <a:pt x="-280" y="296701"/>
                  <a:pt x="2161" y="2342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3">
            <a:extLst>
              <a:ext uri="{FF2B5EF4-FFF2-40B4-BE49-F238E27FC236}">
                <a16:creationId xmlns:a16="http://schemas.microsoft.com/office/drawing/2014/main" id="{39BDFF64-1BD3-4759-B3CF-0B4663E08CA9}"/>
              </a:ext>
            </a:extLst>
          </p:cNvPr>
          <p:cNvSpPr/>
          <p:nvPr/>
        </p:nvSpPr>
        <p:spPr>
          <a:xfrm>
            <a:off x="-4463" y="6527174"/>
            <a:ext cx="743152" cy="335459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92430 w 8868793"/>
              <a:gd name="connsiteY0" fmla="*/ 672438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92430 w 8868793"/>
              <a:gd name="connsiteY4" fmla="*/ 672438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78412"/>
              <a:gd name="connsiteY0" fmla="*/ 820899 h 1140307"/>
              <a:gd name="connsiteX1" fmla="*/ 8878412 w 8878412"/>
              <a:gd name="connsiteY1" fmla="*/ 0 h 1140307"/>
              <a:gd name="connsiteX2" fmla="*/ 8123810 w 8878412"/>
              <a:gd name="connsiteY2" fmla="*/ 1140307 h 1140307"/>
              <a:gd name="connsiteX3" fmla="*/ 9619 w 8878412"/>
              <a:gd name="connsiteY3" fmla="*/ 1122552 h 1140307"/>
              <a:gd name="connsiteX4" fmla="*/ 0 w 8878412"/>
              <a:gd name="connsiteY4" fmla="*/ 820899 h 1140307"/>
              <a:gd name="connsiteX0" fmla="*/ 0 w 8329993"/>
              <a:gd name="connsiteY0" fmla="*/ 0 h 319408"/>
              <a:gd name="connsiteX1" fmla="*/ 8329993 w 8329993"/>
              <a:gd name="connsiteY1" fmla="*/ 0 h 319408"/>
              <a:gd name="connsiteX2" fmla="*/ 8123810 w 8329993"/>
              <a:gd name="connsiteY2" fmla="*/ 319408 h 319408"/>
              <a:gd name="connsiteX3" fmla="*/ 9619 w 8329993"/>
              <a:gd name="connsiteY3" fmla="*/ 301653 h 319408"/>
              <a:gd name="connsiteX4" fmla="*/ 0 w 8329993"/>
              <a:gd name="connsiteY4" fmla="*/ 0 h 319408"/>
              <a:gd name="connsiteX0" fmla="*/ 3 w 8320374"/>
              <a:gd name="connsiteY0" fmla="*/ 0 h 328140"/>
              <a:gd name="connsiteX1" fmla="*/ 8320374 w 8320374"/>
              <a:gd name="connsiteY1" fmla="*/ 8732 h 328140"/>
              <a:gd name="connsiteX2" fmla="*/ 8114191 w 8320374"/>
              <a:gd name="connsiteY2" fmla="*/ 328140 h 328140"/>
              <a:gd name="connsiteX3" fmla="*/ 0 w 8320374"/>
              <a:gd name="connsiteY3" fmla="*/ 310385 h 328140"/>
              <a:gd name="connsiteX4" fmla="*/ 3 w 8320374"/>
              <a:gd name="connsiteY4" fmla="*/ 0 h 328140"/>
              <a:gd name="connsiteX0" fmla="*/ 3 w 8320374"/>
              <a:gd name="connsiteY0" fmla="*/ 1850 h 329990"/>
              <a:gd name="connsiteX1" fmla="*/ 8320374 w 8320374"/>
              <a:gd name="connsiteY1" fmla="*/ 0 h 329990"/>
              <a:gd name="connsiteX2" fmla="*/ 8114191 w 8320374"/>
              <a:gd name="connsiteY2" fmla="*/ 329990 h 329990"/>
              <a:gd name="connsiteX3" fmla="*/ 0 w 8320374"/>
              <a:gd name="connsiteY3" fmla="*/ 312235 h 329990"/>
              <a:gd name="connsiteX4" fmla="*/ 3 w 8320374"/>
              <a:gd name="connsiteY4" fmla="*/ 1850 h 329990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582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7463 w 8327834"/>
              <a:gd name="connsiteY0" fmla="*/ 1850 h 333399"/>
              <a:gd name="connsiteX1" fmla="*/ 8327834 w 8327834"/>
              <a:gd name="connsiteY1" fmla="*/ 0 h 333399"/>
              <a:gd name="connsiteX2" fmla="*/ 8121651 w 8327834"/>
              <a:gd name="connsiteY2" fmla="*/ 329990 h 333399"/>
              <a:gd name="connsiteX3" fmla="*/ 1632 w 8327834"/>
              <a:gd name="connsiteY3" fmla="*/ 333399 h 333399"/>
              <a:gd name="connsiteX4" fmla="*/ 7463 w 8327834"/>
              <a:gd name="connsiteY4" fmla="*/ 1850 h 333399"/>
              <a:gd name="connsiteX0" fmla="*/ 0 w 8332030"/>
              <a:gd name="connsiteY0" fmla="*/ 1850 h 333399"/>
              <a:gd name="connsiteX1" fmla="*/ 8332030 w 8332030"/>
              <a:gd name="connsiteY1" fmla="*/ 0 h 333399"/>
              <a:gd name="connsiteX2" fmla="*/ 8125847 w 8332030"/>
              <a:gd name="connsiteY2" fmla="*/ 329990 h 333399"/>
              <a:gd name="connsiteX3" fmla="*/ 5828 w 8332030"/>
              <a:gd name="connsiteY3" fmla="*/ 333399 h 333399"/>
              <a:gd name="connsiteX4" fmla="*/ 0 w 8332030"/>
              <a:gd name="connsiteY4" fmla="*/ 1850 h 333399"/>
              <a:gd name="connsiteX0" fmla="*/ 7560904 w 8326206"/>
              <a:gd name="connsiteY0" fmla="*/ 0 h 340918"/>
              <a:gd name="connsiteX1" fmla="*/ 8326206 w 8326206"/>
              <a:gd name="connsiteY1" fmla="*/ 7519 h 340918"/>
              <a:gd name="connsiteX2" fmla="*/ 8120023 w 8326206"/>
              <a:gd name="connsiteY2" fmla="*/ 337509 h 340918"/>
              <a:gd name="connsiteX3" fmla="*/ 4 w 8326206"/>
              <a:gd name="connsiteY3" fmla="*/ 340918 h 340918"/>
              <a:gd name="connsiteX4" fmla="*/ 7560904 w 8326206"/>
              <a:gd name="connsiteY4" fmla="*/ 0 h 340918"/>
              <a:gd name="connsiteX0" fmla="*/ 211070 w 976372"/>
              <a:gd name="connsiteY0" fmla="*/ 0 h 359657"/>
              <a:gd name="connsiteX1" fmla="*/ 976372 w 976372"/>
              <a:gd name="connsiteY1" fmla="*/ 7519 h 359657"/>
              <a:gd name="connsiteX2" fmla="*/ 770189 w 976372"/>
              <a:gd name="connsiteY2" fmla="*/ 337509 h 359657"/>
              <a:gd name="connsiteX3" fmla="*/ 116 w 976372"/>
              <a:gd name="connsiteY3" fmla="*/ 359657 h 359657"/>
              <a:gd name="connsiteX4" fmla="*/ 211070 w 976372"/>
              <a:gd name="connsiteY4" fmla="*/ 0 h 359657"/>
              <a:gd name="connsiteX0" fmla="*/ 0 w 765302"/>
              <a:gd name="connsiteY0" fmla="*/ 0 h 337509"/>
              <a:gd name="connsiteX1" fmla="*/ 765302 w 765302"/>
              <a:gd name="connsiteY1" fmla="*/ 7519 h 337509"/>
              <a:gd name="connsiteX2" fmla="*/ 559119 w 765302"/>
              <a:gd name="connsiteY2" fmla="*/ 337509 h 337509"/>
              <a:gd name="connsiteX3" fmla="*/ 81842 w 765302"/>
              <a:gd name="connsiteY3" fmla="*/ 277885 h 337509"/>
              <a:gd name="connsiteX4" fmla="*/ 0 w 765302"/>
              <a:gd name="connsiteY4" fmla="*/ 0 h 337509"/>
              <a:gd name="connsiteX0" fmla="*/ 42525 w 807827"/>
              <a:gd name="connsiteY0" fmla="*/ 0 h 344325"/>
              <a:gd name="connsiteX1" fmla="*/ 807827 w 807827"/>
              <a:gd name="connsiteY1" fmla="*/ 7519 h 344325"/>
              <a:gd name="connsiteX2" fmla="*/ 601644 w 807827"/>
              <a:gd name="connsiteY2" fmla="*/ 337509 h 344325"/>
              <a:gd name="connsiteX3" fmla="*/ 492 w 807827"/>
              <a:gd name="connsiteY3" fmla="*/ 344325 h 344325"/>
              <a:gd name="connsiteX4" fmla="*/ 42525 w 807827"/>
              <a:gd name="connsiteY4" fmla="*/ 0 h 344325"/>
              <a:gd name="connsiteX0" fmla="*/ 14958 w 808413"/>
              <a:gd name="connsiteY0" fmla="*/ 7814 h 336806"/>
              <a:gd name="connsiteX1" fmla="*/ 808413 w 808413"/>
              <a:gd name="connsiteY1" fmla="*/ 0 h 336806"/>
              <a:gd name="connsiteX2" fmla="*/ 602230 w 808413"/>
              <a:gd name="connsiteY2" fmla="*/ 329990 h 336806"/>
              <a:gd name="connsiteX3" fmla="*/ 1078 w 808413"/>
              <a:gd name="connsiteY3" fmla="*/ 336806 h 336806"/>
              <a:gd name="connsiteX4" fmla="*/ 14958 w 808413"/>
              <a:gd name="connsiteY4" fmla="*/ 7814 h 336806"/>
              <a:gd name="connsiteX0" fmla="*/ 638927 w 807375"/>
              <a:gd name="connsiteY0" fmla="*/ 0 h 666301"/>
              <a:gd name="connsiteX1" fmla="*/ 807375 w 807375"/>
              <a:gd name="connsiteY1" fmla="*/ 329495 h 666301"/>
              <a:gd name="connsiteX2" fmla="*/ 601192 w 807375"/>
              <a:gd name="connsiteY2" fmla="*/ 659485 h 666301"/>
              <a:gd name="connsiteX3" fmla="*/ 40 w 807375"/>
              <a:gd name="connsiteY3" fmla="*/ 666301 h 666301"/>
              <a:gd name="connsiteX4" fmla="*/ 638927 w 807375"/>
              <a:gd name="connsiteY4" fmla="*/ 0 h 666301"/>
              <a:gd name="connsiteX0" fmla="*/ 9663 w 808749"/>
              <a:gd name="connsiteY0" fmla="*/ 0 h 344324"/>
              <a:gd name="connsiteX1" fmla="*/ 808749 w 808749"/>
              <a:gd name="connsiteY1" fmla="*/ 7518 h 344324"/>
              <a:gd name="connsiteX2" fmla="*/ 602566 w 808749"/>
              <a:gd name="connsiteY2" fmla="*/ 337508 h 344324"/>
              <a:gd name="connsiteX3" fmla="*/ 1414 w 808749"/>
              <a:gd name="connsiteY3" fmla="*/ 344324 h 344324"/>
              <a:gd name="connsiteX4" fmla="*/ 9663 w 808749"/>
              <a:gd name="connsiteY4" fmla="*/ 0 h 344324"/>
              <a:gd name="connsiteX0" fmla="*/ 9663 w 808749"/>
              <a:gd name="connsiteY0" fmla="*/ 58922 h 336806"/>
              <a:gd name="connsiteX1" fmla="*/ 808749 w 808749"/>
              <a:gd name="connsiteY1" fmla="*/ 0 h 336806"/>
              <a:gd name="connsiteX2" fmla="*/ 602566 w 808749"/>
              <a:gd name="connsiteY2" fmla="*/ 329990 h 336806"/>
              <a:gd name="connsiteX3" fmla="*/ 1414 w 808749"/>
              <a:gd name="connsiteY3" fmla="*/ 336806 h 336806"/>
              <a:gd name="connsiteX4" fmla="*/ 9663 w 808749"/>
              <a:gd name="connsiteY4" fmla="*/ 58922 h 336806"/>
              <a:gd name="connsiteX0" fmla="*/ 9663 w 808749"/>
              <a:gd name="connsiteY0" fmla="*/ 7815 h 336806"/>
              <a:gd name="connsiteX1" fmla="*/ 808749 w 808749"/>
              <a:gd name="connsiteY1" fmla="*/ 0 h 336806"/>
              <a:gd name="connsiteX2" fmla="*/ 602566 w 808749"/>
              <a:gd name="connsiteY2" fmla="*/ 329990 h 336806"/>
              <a:gd name="connsiteX3" fmla="*/ 1414 w 808749"/>
              <a:gd name="connsiteY3" fmla="*/ 336806 h 336806"/>
              <a:gd name="connsiteX4" fmla="*/ 9663 w 808749"/>
              <a:gd name="connsiteY4" fmla="*/ 7815 h 336806"/>
              <a:gd name="connsiteX0" fmla="*/ 9663 w 808749"/>
              <a:gd name="connsiteY0" fmla="*/ 0 h 441427"/>
              <a:gd name="connsiteX1" fmla="*/ 808749 w 808749"/>
              <a:gd name="connsiteY1" fmla="*/ 104621 h 441427"/>
              <a:gd name="connsiteX2" fmla="*/ 602566 w 808749"/>
              <a:gd name="connsiteY2" fmla="*/ 434611 h 441427"/>
              <a:gd name="connsiteX3" fmla="*/ 1414 w 808749"/>
              <a:gd name="connsiteY3" fmla="*/ 441427 h 441427"/>
              <a:gd name="connsiteX4" fmla="*/ 9663 w 808749"/>
              <a:gd name="connsiteY4" fmla="*/ 0 h 441427"/>
              <a:gd name="connsiteX0" fmla="*/ 9663 w 808749"/>
              <a:gd name="connsiteY0" fmla="*/ 0 h 339212"/>
              <a:gd name="connsiteX1" fmla="*/ 808749 w 808749"/>
              <a:gd name="connsiteY1" fmla="*/ 2406 h 339212"/>
              <a:gd name="connsiteX2" fmla="*/ 602566 w 808749"/>
              <a:gd name="connsiteY2" fmla="*/ 332396 h 339212"/>
              <a:gd name="connsiteX3" fmla="*/ 1414 w 808749"/>
              <a:gd name="connsiteY3" fmla="*/ 339212 h 339212"/>
              <a:gd name="connsiteX4" fmla="*/ 9663 w 808749"/>
              <a:gd name="connsiteY4" fmla="*/ 0 h 339212"/>
              <a:gd name="connsiteX0" fmla="*/ 177306 w 807472"/>
              <a:gd name="connsiteY0" fmla="*/ 84476 h 336806"/>
              <a:gd name="connsiteX1" fmla="*/ 807472 w 807472"/>
              <a:gd name="connsiteY1" fmla="*/ 0 h 336806"/>
              <a:gd name="connsiteX2" fmla="*/ 601289 w 807472"/>
              <a:gd name="connsiteY2" fmla="*/ 329990 h 336806"/>
              <a:gd name="connsiteX3" fmla="*/ 137 w 807472"/>
              <a:gd name="connsiteY3" fmla="*/ 336806 h 336806"/>
              <a:gd name="connsiteX4" fmla="*/ 177306 w 807472"/>
              <a:gd name="connsiteY4" fmla="*/ 84476 h 336806"/>
              <a:gd name="connsiteX0" fmla="*/ 4669 w 809386"/>
              <a:gd name="connsiteY0" fmla="*/ 2704 h 336806"/>
              <a:gd name="connsiteX1" fmla="*/ 809386 w 809386"/>
              <a:gd name="connsiteY1" fmla="*/ 0 h 336806"/>
              <a:gd name="connsiteX2" fmla="*/ 603203 w 809386"/>
              <a:gd name="connsiteY2" fmla="*/ 329990 h 336806"/>
              <a:gd name="connsiteX3" fmla="*/ 2051 w 809386"/>
              <a:gd name="connsiteY3" fmla="*/ 336806 h 336806"/>
              <a:gd name="connsiteX4" fmla="*/ 4669 w 809386"/>
              <a:gd name="connsiteY4" fmla="*/ 2704 h 336806"/>
              <a:gd name="connsiteX0" fmla="*/ 0 w 804717"/>
              <a:gd name="connsiteY0" fmla="*/ 2704 h 329990"/>
              <a:gd name="connsiteX1" fmla="*/ 804717 w 804717"/>
              <a:gd name="connsiteY1" fmla="*/ 0 h 329990"/>
              <a:gd name="connsiteX2" fmla="*/ 598534 w 804717"/>
              <a:gd name="connsiteY2" fmla="*/ 329990 h 329990"/>
              <a:gd name="connsiteX3" fmla="*/ 166302 w 804717"/>
              <a:gd name="connsiteY3" fmla="*/ 224369 h 329990"/>
              <a:gd name="connsiteX4" fmla="*/ 0 w 804717"/>
              <a:gd name="connsiteY4" fmla="*/ 2704 h 329990"/>
              <a:gd name="connsiteX0" fmla="*/ 20383 w 825100"/>
              <a:gd name="connsiteY0" fmla="*/ 2704 h 329990"/>
              <a:gd name="connsiteX1" fmla="*/ 825100 w 825100"/>
              <a:gd name="connsiteY1" fmla="*/ 0 h 329990"/>
              <a:gd name="connsiteX2" fmla="*/ 618917 w 825100"/>
              <a:gd name="connsiteY2" fmla="*/ 329990 h 329990"/>
              <a:gd name="connsiteX3" fmla="*/ 872 w 825100"/>
              <a:gd name="connsiteY3" fmla="*/ 321474 h 329990"/>
              <a:gd name="connsiteX4" fmla="*/ 20383 w 825100"/>
              <a:gd name="connsiteY4" fmla="*/ 2704 h 329990"/>
              <a:gd name="connsiteX0" fmla="*/ 0 w 804717"/>
              <a:gd name="connsiteY0" fmla="*/ 2704 h 329990"/>
              <a:gd name="connsiteX1" fmla="*/ 804717 w 804717"/>
              <a:gd name="connsiteY1" fmla="*/ 0 h 329990"/>
              <a:gd name="connsiteX2" fmla="*/ 598534 w 804717"/>
              <a:gd name="connsiteY2" fmla="*/ 329990 h 329990"/>
              <a:gd name="connsiteX3" fmla="*/ 109878 w 804717"/>
              <a:gd name="connsiteY3" fmla="*/ 289445 h 329990"/>
              <a:gd name="connsiteX4" fmla="*/ 0 w 804717"/>
              <a:gd name="connsiteY4" fmla="*/ 2704 h 329990"/>
              <a:gd name="connsiteX0" fmla="*/ 267 w 804984"/>
              <a:gd name="connsiteY0" fmla="*/ 2704 h 329990"/>
              <a:gd name="connsiteX1" fmla="*/ 804984 w 804984"/>
              <a:gd name="connsiteY1" fmla="*/ 0 h 329990"/>
              <a:gd name="connsiteX2" fmla="*/ 598801 w 804984"/>
              <a:gd name="connsiteY2" fmla="*/ 329990 h 329990"/>
              <a:gd name="connsiteX3" fmla="*/ 4281 w 804984"/>
              <a:gd name="connsiteY3" fmla="*/ 326813 h 329990"/>
              <a:gd name="connsiteX4" fmla="*/ 267 w 804984"/>
              <a:gd name="connsiteY4" fmla="*/ 2704 h 329990"/>
              <a:gd name="connsiteX0" fmla="*/ 9204 w 802158"/>
              <a:gd name="connsiteY0" fmla="*/ 2704 h 329990"/>
              <a:gd name="connsiteX1" fmla="*/ 802158 w 802158"/>
              <a:gd name="connsiteY1" fmla="*/ 0 h 329990"/>
              <a:gd name="connsiteX2" fmla="*/ 595975 w 802158"/>
              <a:gd name="connsiteY2" fmla="*/ 329990 h 329990"/>
              <a:gd name="connsiteX3" fmla="*/ 1455 w 802158"/>
              <a:gd name="connsiteY3" fmla="*/ 326813 h 329990"/>
              <a:gd name="connsiteX4" fmla="*/ 9204 w 802158"/>
              <a:gd name="connsiteY4" fmla="*/ 2704 h 329990"/>
              <a:gd name="connsiteX0" fmla="*/ 6555 w 802450"/>
              <a:gd name="connsiteY0" fmla="*/ 35 h 329990"/>
              <a:gd name="connsiteX1" fmla="*/ 802450 w 802450"/>
              <a:gd name="connsiteY1" fmla="*/ 0 h 329990"/>
              <a:gd name="connsiteX2" fmla="*/ 596267 w 802450"/>
              <a:gd name="connsiteY2" fmla="*/ 329990 h 329990"/>
              <a:gd name="connsiteX3" fmla="*/ 1747 w 802450"/>
              <a:gd name="connsiteY3" fmla="*/ 326813 h 329990"/>
              <a:gd name="connsiteX4" fmla="*/ 6555 w 802450"/>
              <a:gd name="connsiteY4" fmla="*/ 35 h 329990"/>
              <a:gd name="connsiteX0" fmla="*/ 267 w 804984"/>
              <a:gd name="connsiteY0" fmla="*/ 2705 h 329990"/>
              <a:gd name="connsiteX1" fmla="*/ 804984 w 804984"/>
              <a:gd name="connsiteY1" fmla="*/ 0 h 329990"/>
              <a:gd name="connsiteX2" fmla="*/ 598801 w 804984"/>
              <a:gd name="connsiteY2" fmla="*/ 329990 h 329990"/>
              <a:gd name="connsiteX3" fmla="*/ 4281 w 804984"/>
              <a:gd name="connsiteY3" fmla="*/ 326813 h 329990"/>
              <a:gd name="connsiteX4" fmla="*/ 267 w 804984"/>
              <a:gd name="connsiteY4" fmla="*/ 2705 h 329990"/>
              <a:gd name="connsiteX0" fmla="*/ 613566 w 800744"/>
              <a:gd name="connsiteY0" fmla="*/ 0 h 412697"/>
              <a:gd name="connsiteX1" fmla="*/ 800744 w 800744"/>
              <a:gd name="connsiteY1" fmla="*/ 82707 h 412697"/>
              <a:gd name="connsiteX2" fmla="*/ 594561 w 800744"/>
              <a:gd name="connsiteY2" fmla="*/ 412697 h 412697"/>
              <a:gd name="connsiteX3" fmla="*/ 41 w 800744"/>
              <a:gd name="connsiteY3" fmla="*/ 409520 h 412697"/>
              <a:gd name="connsiteX4" fmla="*/ 613566 w 800744"/>
              <a:gd name="connsiteY4" fmla="*/ 0 h 412697"/>
              <a:gd name="connsiteX0" fmla="*/ 9202 w 802157"/>
              <a:gd name="connsiteY0" fmla="*/ 0 h 337962"/>
              <a:gd name="connsiteX1" fmla="*/ 802157 w 802157"/>
              <a:gd name="connsiteY1" fmla="*/ 7972 h 337962"/>
              <a:gd name="connsiteX2" fmla="*/ 595974 w 802157"/>
              <a:gd name="connsiteY2" fmla="*/ 337962 h 337962"/>
              <a:gd name="connsiteX3" fmla="*/ 1454 w 802157"/>
              <a:gd name="connsiteY3" fmla="*/ 334785 h 337962"/>
              <a:gd name="connsiteX4" fmla="*/ 9202 w 802157"/>
              <a:gd name="connsiteY4" fmla="*/ 0 h 337962"/>
              <a:gd name="connsiteX0" fmla="*/ 79962 w 800989"/>
              <a:gd name="connsiteY0" fmla="*/ 91166 h 329990"/>
              <a:gd name="connsiteX1" fmla="*/ 800989 w 800989"/>
              <a:gd name="connsiteY1" fmla="*/ 0 h 329990"/>
              <a:gd name="connsiteX2" fmla="*/ 594806 w 800989"/>
              <a:gd name="connsiteY2" fmla="*/ 329990 h 329990"/>
              <a:gd name="connsiteX3" fmla="*/ 286 w 800989"/>
              <a:gd name="connsiteY3" fmla="*/ 326813 h 329990"/>
              <a:gd name="connsiteX4" fmla="*/ 79962 w 800989"/>
              <a:gd name="connsiteY4" fmla="*/ 91166 h 329990"/>
              <a:gd name="connsiteX0" fmla="*/ 1 w 806276"/>
              <a:gd name="connsiteY0" fmla="*/ 0 h 333126"/>
              <a:gd name="connsiteX1" fmla="*/ 806276 w 806276"/>
              <a:gd name="connsiteY1" fmla="*/ 3136 h 333126"/>
              <a:gd name="connsiteX2" fmla="*/ 600093 w 806276"/>
              <a:gd name="connsiteY2" fmla="*/ 333126 h 333126"/>
              <a:gd name="connsiteX3" fmla="*/ 5573 w 806276"/>
              <a:gd name="connsiteY3" fmla="*/ 329949 h 333126"/>
              <a:gd name="connsiteX4" fmla="*/ 1 w 806276"/>
              <a:gd name="connsiteY4" fmla="*/ 0 h 333126"/>
              <a:gd name="connsiteX0" fmla="*/ 103877 w 800928"/>
              <a:gd name="connsiteY0" fmla="*/ 0 h 395993"/>
              <a:gd name="connsiteX1" fmla="*/ 800928 w 800928"/>
              <a:gd name="connsiteY1" fmla="*/ 66003 h 395993"/>
              <a:gd name="connsiteX2" fmla="*/ 594745 w 800928"/>
              <a:gd name="connsiteY2" fmla="*/ 395993 h 395993"/>
              <a:gd name="connsiteX3" fmla="*/ 225 w 800928"/>
              <a:gd name="connsiteY3" fmla="*/ 392816 h 395993"/>
              <a:gd name="connsiteX4" fmla="*/ 103877 w 800928"/>
              <a:gd name="connsiteY4" fmla="*/ 0 h 395993"/>
              <a:gd name="connsiteX0" fmla="*/ 1 w 806276"/>
              <a:gd name="connsiteY0" fmla="*/ 1700 h 329990"/>
              <a:gd name="connsiteX1" fmla="*/ 806276 w 806276"/>
              <a:gd name="connsiteY1" fmla="*/ 0 h 329990"/>
              <a:gd name="connsiteX2" fmla="*/ 600093 w 806276"/>
              <a:gd name="connsiteY2" fmla="*/ 329990 h 329990"/>
              <a:gd name="connsiteX3" fmla="*/ 5573 w 806276"/>
              <a:gd name="connsiteY3" fmla="*/ 326813 h 329990"/>
              <a:gd name="connsiteX4" fmla="*/ 1 w 806276"/>
              <a:gd name="connsiteY4" fmla="*/ 1700 h 329990"/>
              <a:gd name="connsiteX0" fmla="*/ 2292 w 803406"/>
              <a:gd name="connsiteY0" fmla="*/ 1700 h 329990"/>
              <a:gd name="connsiteX1" fmla="*/ 803406 w 803406"/>
              <a:gd name="connsiteY1" fmla="*/ 0 h 329990"/>
              <a:gd name="connsiteX2" fmla="*/ 597223 w 803406"/>
              <a:gd name="connsiteY2" fmla="*/ 329990 h 329990"/>
              <a:gd name="connsiteX3" fmla="*/ 2703 w 803406"/>
              <a:gd name="connsiteY3" fmla="*/ 326813 h 329990"/>
              <a:gd name="connsiteX4" fmla="*/ 2292 w 803406"/>
              <a:gd name="connsiteY4" fmla="*/ 1700 h 329990"/>
              <a:gd name="connsiteX0" fmla="*/ 0 w 801114"/>
              <a:gd name="connsiteY0" fmla="*/ 1700 h 329990"/>
              <a:gd name="connsiteX1" fmla="*/ 801114 w 801114"/>
              <a:gd name="connsiteY1" fmla="*/ 0 h 329990"/>
              <a:gd name="connsiteX2" fmla="*/ 594931 w 801114"/>
              <a:gd name="connsiteY2" fmla="*/ 329990 h 329990"/>
              <a:gd name="connsiteX3" fmla="*/ 77834 w 801114"/>
              <a:gd name="connsiteY3" fmla="*/ 270594 h 329990"/>
              <a:gd name="connsiteX4" fmla="*/ 0 w 801114"/>
              <a:gd name="connsiteY4" fmla="*/ 1700 h 329990"/>
              <a:gd name="connsiteX0" fmla="*/ 690 w 801804"/>
              <a:gd name="connsiteY0" fmla="*/ 1700 h 329990"/>
              <a:gd name="connsiteX1" fmla="*/ 801804 w 801804"/>
              <a:gd name="connsiteY1" fmla="*/ 0 h 329990"/>
              <a:gd name="connsiteX2" fmla="*/ 595621 w 801804"/>
              <a:gd name="connsiteY2" fmla="*/ 329990 h 329990"/>
              <a:gd name="connsiteX3" fmla="*/ 3682 w 801804"/>
              <a:gd name="connsiteY3" fmla="*/ 322127 h 329990"/>
              <a:gd name="connsiteX4" fmla="*/ 690 w 801804"/>
              <a:gd name="connsiteY4" fmla="*/ 1700 h 329990"/>
              <a:gd name="connsiteX0" fmla="*/ 4296 w 805410"/>
              <a:gd name="connsiteY0" fmla="*/ 1700 h 329990"/>
              <a:gd name="connsiteX1" fmla="*/ 805410 w 805410"/>
              <a:gd name="connsiteY1" fmla="*/ 0 h 329990"/>
              <a:gd name="connsiteX2" fmla="*/ 599227 w 805410"/>
              <a:gd name="connsiteY2" fmla="*/ 329990 h 329990"/>
              <a:gd name="connsiteX3" fmla="*/ 2127 w 805410"/>
              <a:gd name="connsiteY3" fmla="*/ 326813 h 329990"/>
              <a:gd name="connsiteX4" fmla="*/ 4296 w 805410"/>
              <a:gd name="connsiteY4" fmla="*/ 1700 h 329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5410" h="329990">
                <a:moveTo>
                  <a:pt x="4296" y="1700"/>
                </a:moveTo>
                <a:lnTo>
                  <a:pt x="805410" y="0"/>
                </a:lnTo>
                <a:lnTo>
                  <a:pt x="599227" y="329990"/>
                </a:lnTo>
                <a:lnTo>
                  <a:pt x="2127" y="326813"/>
                </a:lnTo>
                <a:cubicBezTo>
                  <a:pt x="-3703" y="100781"/>
                  <a:pt x="4296" y="70231"/>
                  <a:pt x="4296" y="1700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46508D7-325E-4FE4-9E40-A756D4757D09}"/>
              </a:ext>
            </a:extLst>
          </p:cNvPr>
          <p:cNvSpPr txBox="1"/>
          <p:nvPr/>
        </p:nvSpPr>
        <p:spPr>
          <a:xfrm>
            <a:off x="738690" y="6489072"/>
            <a:ext cx="136815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sz="2000" b="1" dirty="0">
                <a:solidFill>
                  <a:srgbClr val="206A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irort.ru</a:t>
            </a:r>
            <a:endParaRPr lang="ru-RU" sz="2000" b="1" dirty="0">
              <a:solidFill>
                <a:srgbClr val="206A7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9" name="Схема 8">
            <a:extLst>
              <a:ext uri="{FF2B5EF4-FFF2-40B4-BE49-F238E27FC236}">
                <a16:creationId xmlns:a16="http://schemas.microsoft.com/office/drawing/2014/main" id="{91A0E832-E57A-42DE-9709-F2086BACE3C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91184191"/>
              </p:ext>
            </p:extLst>
          </p:nvPr>
        </p:nvGraphicFramePr>
        <p:xfrm>
          <a:off x="399901" y="1791101"/>
          <a:ext cx="8344198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615919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DB2AB0A-87EB-42CC-ACC5-1B0D89985FCC}"/>
              </a:ext>
            </a:extLst>
          </p:cNvPr>
          <p:cNvSpPr/>
          <p:nvPr/>
        </p:nvSpPr>
        <p:spPr>
          <a:xfrm>
            <a:off x="-6432" y="198087"/>
            <a:ext cx="8183241" cy="1159202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0 w 8868792"/>
              <a:gd name="connsiteY0" fmla="*/ 0 h 1248797"/>
              <a:gd name="connsiteX1" fmla="*/ 8868792 w 8868792"/>
              <a:gd name="connsiteY1" fmla="*/ 0 h 1248797"/>
              <a:gd name="connsiteX2" fmla="*/ 8114190 w 8868792"/>
              <a:gd name="connsiteY2" fmla="*/ 1140307 h 1248797"/>
              <a:gd name="connsiteX3" fmla="*/ 312948 w 8868792"/>
              <a:gd name="connsiteY3" fmla="*/ 1248797 h 1248797"/>
              <a:gd name="connsiteX4" fmla="*/ 0 w 8868792"/>
              <a:gd name="connsiteY4" fmla="*/ 0 h 124879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30442 h 1140307"/>
              <a:gd name="connsiteX4" fmla="*/ 1 w 8868793"/>
              <a:gd name="connsiteY4" fmla="*/ 0 h 1140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8793" h="1140307">
                <a:moveTo>
                  <a:pt x="1" y="0"/>
                </a:moveTo>
                <a:lnTo>
                  <a:pt x="8868793" y="0"/>
                </a:lnTo>
                <a:lnTo>
                  <a:pt x="8114191" y="1140307"/>
                </a:lnTo>
                <a:lnTo>
                  <a:pt x="0" y="1130442"/>
                </a:lnTo>
                <a:cubicBezTo>
                  <a:pt x="0" y="756258"/>
                  <a:pt x="1" y="374184"/>
                  <a:pt x="1" y="0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49141" y="325027"/>
            <a:ext cx="7322999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24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РАЗВИТИЕ МЕТОДИЧЕСКОЙ СЛУЖБЫ </a:t>
            </a:r>
            <a:br>
              <a:rPr lang="ru-RU" sz="24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4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 РЕСПУБЛИКЕ ТАТАРСТАН (ПРОЕКТ)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AFC4DE5-831D-44FD-B9CC-18159C9EA6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719" y="325027"/>
            <a:ext cx="604669" cy="837122"/>
          </a:xfrm>
          <a:prstGeom prst="rect">
            <a:avLst/>
          </a:prstGeom>
        </p:spPr>
      </p:pic>
      <p:sp>
        <p:nvSpPr>
          <p:cNvPr id="15" name="Прямоугольник 3">
            <a:extLst>
              <a:ext uri="{FF2B5EF4-FFF2-40B4-BE49-F238E27FC236}">
                <a16:creationId xmlns:a16="http://schemas.microsoft.com/office/drawing/2014/main" id="{C6F6FDDB-194D-4340-B38F-E7F90D09A6E3}"/>
              </a:ext>
            </a:extLst>
          </p:cNvPr>
          <p:cNvSpPr/>
          <p:nvPr/>
        </p:nvSpPr>
        <p:spPr>
          <a:xfrm flipH="1" flipV="1">
            <a:off x="2072808" y="6529840"/>
            <a:ext cx="7074025" cy="336258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92430 w 8868793"/>
              <a:gd name="connsiteY0" fmla="*/ 672438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92430 w 8868793"/>
              <a:gd name="connsiteY4" fmla="*/ 672438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78412"/>
              <a:gd name="connsiteY0" fmla="*/ 820899 h 1140307"/>
              <a:gd name="connsiteX1" fmla="*/ 8878412 w 8878412"/>
              <a:gd name="connsiteY1" fmla="*/ 0 h 1140307"/>
              <a:gd name="connsiteX2" fmla="*/ 8123810 w 8878412"/>
              <a:gd name="connsiteY2" fmla="*/ 1140307 h 1140307"/>
              <a:gd name="connsiteX3" fmla="*/ 9619 w 8878412"/>
              <a:gd name="connsiteY3" fmla="*/ 1122552 h 1140307"/>
              <a:gd name="connsiteX4" fmla="*/ 0 w 8878412"/>
              <a:gd name="connsiteY4" fmla="*/ 820899 h 1140307"/>
              <a:gd name="connsiteX0" fmla="*/ 0 w 8329993"/>
              <a:gd name="connsiteY0" fmla="*/ 0 h 319408"/>
              <a:gd name="connsiteX1" fmla="*/ 8329993 w 8329993"/>
              <a:gd name="connsiteY1" fmla="*/ 0 h 319408"/>
              <a:gd name="connsiteX2" fmla="*/ 8123810 w 8329993"/>
              <a:gd name="connsiteY2" fmla="*/ 319408 h 319408"/>
              <a:gd name="connsiteX3" fmla="*/ 9619 w 8329993"/>
              <a:gd name="connsiteY3" fmla="*/ 301653 h 319408"/>
              <a:gd name="connsiteX4" fmla="*/ 0 w 8329993"/>
              <a:gd name="connsiteY4" fmla="*/ 0 h 319408"/>
              <a:gd name="connsiteX0" fmla="*/ 3 w 8320374"/>
              <a:gd name="connsiteY0" fmla="*/ 0 h 328140"/>
              <a:gd name="connsiteX1" fmla="*/ 8320374 w 8320374"/>
              <a:gd name="connsiteY1" fmla="*/ 8732 h 328140"/>
              <a:gd name="connsiteX2" fmla="*/ 8114191 w 8320374"/>
              <a:gd name="connsiteY2" fmla="*/ 328140 h 328140"/>
              <a:gd name="connsiteX3" fmla="*/ 0 w 8320374"/>
              <a:gd name="connsiteY3" fmla="*/ 310385 h 328140"/>
              <a:gd name="connsiteX4" fmla="*/ 3 w 8320374"/>
              <a:gd name="connsiteY4" fmla="*/ 0 h 328140"/>
              <a:gd name="connsiteX0" fmla="*/ 3 w 8320374"/>
              <a:gd name="connsiteY0" fmla="*/ 1850 h 329990"/>
              <a:gd name="connsiteX1" fmla="*/ 8320374 w 8320374"/>
              <a:gd name="connsiteY1" fmla="*/ 0 h 329990"/>
              <a:gd name="connsiteX2" fmla="*/ 8114191 w 8320374"/>
              <a:gd name="connsiteY2" fmla="*/ 329990 h 329990"/>
              <a:gd name="connsiteX3" fmla="*/ 0 w 8320374"/>
              <a:gd name="connsiteY3" fmla="*/ 312235 h 329990"/>
              <a:gd name="connsiteX4" fmla="*/ 3 w 8320374"/>
              <a:gd name="connsiteY4" fmla="*/ 1850 h 329990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582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7463 w 8327834"/>
              <a:gd name="connsiteY0" fmla="*/ 1850 h 333399"/>
              <a:gd name="connsiteX1" fmla="*/ 8327834 w 8327834"/>
              <a:gd name="connsiteY1" fmla="*/ 0 h 333399"/>
              <a:gd name="connsiteX2" fmla="*/ 8121651 w 8327834"/>
              <a:gd name="connsiteY2" fmla="*/ 329990 h 333399"/>
              <a:gd name="connsiteX3" fmla="*/ 1632 w 8327834"/>
              <a:gd name="connsiteY3" fmla="*/ 333399 h 333399"/>
              <a:gd name="connsiteX4" fmla="*/ 7463 w 8327834"/>
              <a:gd name="connsiteY4" fmla="*/ 1850 h 333399"/>
              <a:gd name="connsiteX0" fmla="*/ 0 w 8332030"/>
              <a:gd name="connsiteY0" fmla="*/ 1850 h 333399"/>
              <a:gd name="connsiteX1" fmla="*/ 8332030 w 8332030"/>
              <a:gd name="connsiteY1" fmla="*/ 0 h 333399"/>
              <a:gd name="connsiteX2" fmla="*/ 8125847 w 8332030"/>
              <a:gd name="connsiteY2" fmla="*/ 329990 h 333399"/>
              <a:gd name="connsiteX3" fmla="*/ 5828 w 8332030"/>
              <a:gd name="connsiteY3" fmla="*/ 333399 h 333399"/>
              <a:gd name="connsiteX4" fmla="*/ 0 w 8332030"/>
              <a:gd name="connsiteY4" fmla="*/ 1850 h 333399"/>
              <a:gd name="connsiteX0" fmla="*/ 670288 w 8326240"/>
              <a:gd name="connsiteY0" fmla="*/ 101502 h 333399"/>
              <a:gd name="connsiteX1" fmla="*/ 8326240 w 8326240"/>
              <a:gd name="connsiteY1" fmla="*/ 0 h 333399"/>
              <a:gd name="connsiteX2" fmla="*/ 8120057 w 8326240"/>
              <a:gd name="connsiteY2" fmla="*/ 329990 h 333399"/>
              <a:gd name="connsiteX3" fmla="*/ 38 w 8326240"/>
              <a:gd name="connsiteY3" fmla="*/ 333399 h 333399"/>
              <a:gd name="connsiteX4" fmla="*/ 670288 w 8326240"/>
              <a:gd name="connsiteY4" fmla="*/ 101502 h 333399"/>
              <a:gd name="connsiteX0" fmla="*/ 664509 w 8326240"/>
              <a:gd name="connsiteY0" fmla="*/ 7094 h 333399"/>
              <a:gd name="connsiteX1" fmla="*/ 8326240 w 8326240"/>
              <a:gd name="connsiteY1" fmla="*/ 0 h 333399"/>
              <a:gd name="connsiteX2" fmla="*/ 8120057 w 8326240"/>
              <a:gd name="connsiteY2" fmla="*/ 329990 h 333399"/>
              <a:gd name="connsiteX3" fmla="*/ 38 w 8326240"/>
              <a:gd name="connsiteY3" fmla="*/ 333399 h 333399"/>
              <a:gd name="connsiteX4" fmla="*/ 664509 w 8326240"/>
              <a:gd name="connsiteY4" fmla="*/ 7094 h 333399"/>
              <a:gd name="connsiteX0" fmla="*/ 4856 w 7666587"/>
              <a:gd name="connsiteY0" fmla="*/ 7094 h 330776"/>
              <a:gd name="connsiteX1" fmla="*/ 7666587 w 7666587"/>
              <a:gd name="connsiteY1" fmla="*/ 0 h 330776"/>
              <a:gd name="connsiteX2" fmla="*/ 7460404 w 7666587"/>
              <a:gd name="connsiteY2" fmla="*/ 329990 h 330776"/>
              <a:gd name="connsiteX3" fmla="*/ 2017 w 7666587"/>
              <a:gd name="connsiteY3" fmla="*/ 330776 h 330776"/>
              <a:gd name="connsiteX4" fmla="*/ 4856 w 7666587"/>
              <a:gd name="connsiteY4" fmla="*/ 7094 h 330776"/>
              <a:gd name="connsiteX0" fmla="*/ 179218 w 7664706"/>
              <a:gd name="connsiteY0" fmla="*/ 164441 h 330776"/>
              <a:gd name="connsiteX1" fmla="*/ 7664706 w 7664706"/>
              <a:gd name="connsiteY1" fmla="*/ 0 h 330776"/>
              <a:gd name="connsiteX2" fmla="*/ 7458523 w 7664706"/>
              <a:gd name="connsiteY2" fmla="*/ 329990 h 330776"/>
              <a:gd name="connsiteX3" fmla="*/ 136 w 7664706"/>
              <a:gd name="connsiteY3" fmla="*/ 330776 h 330776"/>
              <a:gd name="connsiteX4" fmla="*/ 179218 w 7664706"/>
              <a:gd name="connsiteY4" fmla="*/ 164441 h 330776"/>
              <a:gd name="connsiteX0" fmla="*/ 4855 w 7666585"/>
              <a:gd name="connsiteY0" fmla="*/ 7094 h 330776"/>
              <a:gd name="connsiteX1" fmla="*/ 7666585 w 7666585"/>
              <a:gd name="connsiteY1" fmla="*/ 0 h 330776"/>
              <a:gd name="connsiteX2" fmla="*/ 7460402 w 7666585"/>
              <a:gd name="connsiteY2" fmla="*/ 329990 h 330776"/>
              <a:gd name="connsiteX3" fmla="*/ 2015 w 7666585"/>
              <a:gd name="connsiteY3" fmla="*/ 330776 h 330776"/>
              <a:gd name="connsiteX4" fmla="*/ 4855 w 7666585"/>
              <a:gd name="connsiteY4" fmla="*/ 7094 h 330776"/>
              <a:gd name="connsiteX0" fmla="*/ 2555 w 7667173"/>
              <a:gd name="connsiteY0" fmla="*/ 9717 h 330776"/>
              <a:gd name="connsiteX1" fmla="*/ 7667173 w 7667173"/>
              <a:gd name="connsiteY1" fmla="*/ 0 h 330776"/>
              <a:gd name="connsiteX2" fmla="*/ 7460990 w 7667173"/>
              <a:gd name="connsiteY2" fmla="*/ 329990 h 330776"/>
              <a:gd name="connsiteX3" fmla="*/ 2603 w 7667173"/>
              <a:gd name="connsiteY3" fmla="*/ 330776 h 330776"/>
              <a:gd name="connsiteX4" fmla="*/ 2555 w 7667173"/>
              <a:gd name="connsiteY4" fmla="*/ 9717 h 330776"/>
              <a:gd name="connsiteX0" fmla="*/ 173447 w 7664710"/>
              <a:gd name="connsiteY0" fmla="*/ 119859 h 330776"/>
              <a:gd name="connsiteX1" fmla="*/ 7664710 w 7664710"/>
              <a:gd name="connsiteY1" fmla="*/ 0 h 330776"/>
              <a:gd name="connsiteX2" fmla="*/ 7458527 w 7664710"/>
              <a:gd name="connsiteY2" fmla="*/ 329990 h 330776"/>
              <a:gd name="connsiteX3" fmla="*/ 140 w 7664710"/>
              <a:gd name="connsiteY3" fmla="*/ 330776 h 330776"/>
              <a:gd name="connsiteX4" fmla="*/ 173447 w 7664710"/>
              <a:gd name="connsiteY4" fmla="*/ 119859 h 330776"/>
              <a:gd name="connsiteX0" fmla="*/ 4858 w 7666585"/>
              <a:gd name="connsiteY0" fmla="*/ 0 h 331549"/>
              <a:gd name="connsiteX1" fmla="*/ 7666585 w 7666585"/>
              <a:gd name="connsiteY1" fmla="*/ 773 h 331549"/>
              <a:gd name="connsiteX2" fmla="*/ 7460402 w 7666585"/>
              <a:gd name="connsiteY2" fmla="*/ 330763 h 331549"/>
              <a:gd name="connsiteX3" fmla="*/ 2015 w 7666585"/>
              <a:gd name="connsiteY3" fmla="*/ 331549 h 331549"/>
              <a:gd name="connsiteX4" fmla="*/ 4858 w 7666585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68439 h 399988"/>
              <a:gd name="connsiteX1" fmla="*/ 7664570 w 7664570"/>
              <a:gd name="connsiteY1" fmla="*/ 69212 h 399988"/>
              <a:gd name="connsiteX2" fmla="*/ 7458387 w 7664570"/>
              <a:gd name="connsiteY2" fmla="*/ 399202 h 399988"/>
              <a:gd name="connsiteX3" fmla="*/ 0 w 7664570"/>
              <a:gd name="connsiteY3" fmla="*/ 399988 h 399988"/>
              <a:gd name="connsiteX4" fmla="*/ 2843 w 7664570"/>
              <a:gd name="connsiteY4" fmla="*/ 68439 h 399988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101076 w 7664570"/>
              <a:gd name="connsiteY0" fmla="*/ 77899 h 330776"/>
              <a:gd name="connsiteX1" fmla="*/ 7664570 w 7664570"/>
              <a:gd name="connsiteY1" fmla="*/ 0 h 330776"/>
              <a:gd name="connsiteX2" fmla="*/ 7458387 w 7664570"/>
              <a:gd name="connsiteY2" fmla="*/ 329990 h 330776"/>
              <a:gd name="connsiteX3" fmla="*/ 0 w 7664570"/>
              <a:gd name="connsiteY3" fmla="*/ 330776 h 330776"/>
              <a:gd name="connsiteX4" fmla="*/ 101076 w 7664570"/>
              <a:gd name="connsiteY4" fmla="*/ 77899 h 330776"/>
              <a:gd name="connsiteX0" fmla="*/ 2034 w 7666651"/>
              <a:gd name="connsiteY0" fmla="*/ 4471 h 330776"/>
              <a:gd name="connsiteX1" fmla="*/ 7666651 w 7666651"/>
              <a:gd name="connsiteY1" fmla="*/ 0 h 330776"/>
              <a:gd name="connsiteX2" fmla="*/ 7460468 w 7666651"/>
              <a:gd name="connsiteY2" fmla="*/ 329990 h 330776"/>
              <a:gd name="connsiteX3" fmla="*/ 2081 w 7666651"/>
              <a:gd name="connsiteY3" fmla="*/ 330776 h 330776"/>
              <a:gd name="connsiteX4" fmla="*/ 2034 w 7666651"/>
              <a:gd name="connsiteY4" fmla="*/ 4471 h 330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66651" h="330776">
                <a:moveTo>
                  <a:pt x="2034" y="4471"/>
                </a:moveTo>
                <a:lnTo>
                  <a:pt x="7666651" y="0"/>
                </a:lnTo>
                <a:lnTo>
                  <a:pt x="7460468" y="329990"/>
                </a:lnTo>
                <a:lnTo>
                  <a:pt x="2081" y="330776"/>
                </a:lnTo>
                <a:cubicBezTo>
                  <a:pt x="4919" y="162438"/>
                  <a:pt x="-3745" y="52023"/>
                  <a:pt x="2034" y="4471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3">
            <a:extLst>
              <a:ext uri="{FF2B5EF4-FFF2-40B4-BE49-F238E27FC236}">
                <a16:creationId xmlns:a16="http://schemas.microsoft.com/office/drawing/2014/main" id="{DDDB21C2-2F58-4ABE-BBC0-776B202ED99A}"/>
              </a:ext>
            </a:extLst>
          </p:cNvPr>
          <p:cNvSpPr/>
          <p:nvPr/>
        </p:nvSpPr>
        <p:spPr>
          <a:xfrm flipH="1" flipV="1">
            <a:off x="8604447" y="457200"/>
            <a:ext cx="543461" cy="900089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0 w 8868792"/>
              <a:gd name="connsiteY0" fmla="*/ 0 h 1248797"/>
              <a:gd name="connsiteX1" fmla="*/ 8868792 w 8868792"/>
              <a:gd name="connsiteY1" fmla="*/ 0 h 1248797"/>
              <a:gd name="connsiteX2" fmla="*/ 8114190 w 8868792"/>
              <a:gd name="connsiteY2" fmla="*/ 1140307 h 1248797"/>
              <a:gd name="connsiteX3" fmla="*/ 312948 w 8868792"/>
              <a:gd name="connsiteY3" fmla="*/ 1248797 h 1248797"/>
              <a:gd name="connsiteX4" fmla="*/ 0 w 8868792"/>
              <a:gd name="connsiteY4" fmla="*/ 0 h 124879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30442 h 1140307"/>
              <a:gd name="connsiteX4" fmla="*/ 1 w 8868793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7630730 w 8868792"/>
              <a:gd name="connsiteY3" fmla="*/ 874432 h 1140307"/>
              <a:gd name="connsiteX4" fmla="*/ 0 w 8868792"/>
              <a:gd name="connsiteY4" fmla="*/ 0 h 1140307"/>
              <a:gd name="connsiteX0" fmla="*/ 663211 w 1238062"/>
              <a:gd name="connsiteY0" fmla="*/ 0 h 1140307"/>
              <a:gd name="connsiteX1" fmla="*/ 1238062 w 1238062"/>
              <a:gd name="connsiteY1" fmla="*/ 0 h 1140307"/>
              <a:gd name="connsiteX2" fmla="*/ 483460 w 1238062"/>
              <a:gd name="connsiteY2" fmla="*/ 1140307 h 1140307"/>
              <a:gd name="connsiteX3" fmla="*/ 0 w 1238062"/>
              <a:gd name="connsiteY3" fmla="*/ 874432 h 1140307"/>
              <a:gd name="connsiteX4" fmla="*/ 663211 w 1238062"/>
              <a:gd name="connsiteY4" fmla="*/ 0 h 1140307"/>
              <a:gd name="connsiteX0" fmla="*/ 663211 w 1238062"/>
              <a:gd name="connsiteY0" fmla="*/ 0 h 1140307"/>
              <a:gd name="connsiteX1" fmla="*/ 1238062 w 1238062"/>
              <a:gd name="connsiteY1" fmla="*/ 0 h 1140307"/>
              <a:gd name="connsiteX2" fmla="*/ 649073 w 1238062"/>
              <a:gd name="connsiteY2" fmla="*/ 885418 h 1140307"/>
              <a:gd name="connsiteX3" fmla="*/ 483460 w 1238062"/>
              <a:gd name="connsiteY3" fmla="*/ 1140307 h 1140307"/>
              <a:gd name="connsiteX4" fmla="*/ 0 w 1238062"/>
              <a:gd name="connsiteY4" fmla="*/ 874432 h 1140307"/>
              <a:gd name="connsiteX5" fmla="*/ 663211 w 1238062"/>
              <a:gd name="connsiteY5" fmla="*/ 0 h 1140307"/>
              <a:gd name="connsiteX0" fmla="*/ 663211 w 1238062"/>
              <a:gd name="connsiteY0" fmla="*/ 0 h 885418"/>
              <a:gd name="connsiteX1" fmla="*/ 1238062 w 1238062"/>
              <a:gd name="connsiteY1" fmla="*/ 0 h 885418"/>
              <a:gd name="connsiteX2" fmla="*/ 649073 w 1238062"/>
              <a:gd name="connsiteY2" fmla="*/ 885418 h 885418"/>
              <a:gd name="connsiteX3" fmla="*/ 0 w 1238062"/>
              <a:gd name="connsiteY3" fmla="*/ 874432 h 885418"/>
              <a:gd name="connsiteX4" fmla="*/ 663211 w 1238062"/>
              <a:gd name="connsiteY4" fmla="*/ 0 h 885418"/>
              <a:gd name="connsiteX0" fmla="*/ 14138 w 588989"/>
              <a:gd name="connsiteY0" fmla="*/ 0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14138 w 588989"/>
              <a:gd name="connsiteY3" fmla="*/ 0 h 885418"/>
              <a:gd name="connsiteX0" fmla="*/ 9904 w 588989"/>
              <a:gd name="connsiteY0" fmla="*/ 0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9904 w 588989"/>
              <a:gd name="connsiteY3" fmla="*/ 0 h 885418"/>
              <a:gd name="connsiteX0" fmla="*/ 7322 w 588989"/>
              <a:gd name="connsiteY0" fmla="*/ 2342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7322 w 588989"/>
              <a:gd name="connsiteY3" fmla="*/ 2342 h 885418"/>
              <a:gd name="connsiteX0" fmla="*/ 2161 w 588989"/>
              <a:gd name="connsiteY0" fmla="*/ 2342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2161 w 588989"/>
              <a:gd name="connsiteY3" fmla="*/ 2342 h 885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8989" h="885418">
                <a:moveTo>
                  <a:pt x="2161" y="2342"/>
                </a:moveTo>
                <a:lnTo>
                  <a:pt x="588989" y="0"/>
                </a:lnTo>
                <a:lnTo>
                  <a:pt x="0" y="885418"/>
                </a:lnTo>
                <a:cubicBezTo>
                  <a:pt x="2441" y="591059"/>
                  <a:pt x="-280" y="296701"/>
                  <a:pt x="2161" y="2342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3">
            <a:extLst>
              <a:ext uri="{FF2B5EF4-FFF2-40B4-BE49-F238E27FC236}">
                <a16:creationId xmlns:a16="http://schemas.microsoft.com/office/drawing/2014/main" id="{39BDFF64-1BD3-4759-B3CF-0B4663E08CA9}"/>
              </a:ext>
            </a:extLst>
          </p:cNvPr>
          <p:cNvSpPr/>
          <p:nvPr/>
        </p:nvSpPr>
        <p:spPr>
          <a:xfrm>
            <a:off x="-4463" y="6527174"/>
            <a:ext cx="743152" cy="335459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92430 w 8868793"/>
              <a:gd name="connsiteY0" fmla="*/ 672438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92430 w 8868793"/>
              <a:gd name="connsiteY4" fmla="*/ 672438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78412"/>
              <a:gd name="connsiteY0" fmla="*/ 820899 h 1140307"/>
              <a:gd name="connsiteX1" fmla="*/ 8878412 w 8878412"/>
              <a:gd name="connsiteY1" fmla="*/ 0 h 1140307"/>
              <a:gd name="connsiteX2" fmla="*/ 8123810 w 8878412"/>
              <a:gd name="connsiteY2" fmla="*/ 1140307 h 1140307"/>
              <a:gd name="connsiteX3" fmla="*/ 9619 w 8878412"/>
              <a:gd name="connsiteY3" fmla="*/ 1122552 h 1140307"/>
              <a:gd name="connsiteX4" fmla="*/ 0 w 8878412"/>
              <a:gd name="connsiteY4" fmla="*/ 820899 h 1140307"/>
              <a:gd name="connsiteX0" fmla="*/ 0 w 8329993"/>
              <a:gd name="connsiteY0" fmla="*/ 0 h 319408"/>
              <a:gd name="connsiteX1" fmla="*/ 8329993 w 8329993"/>
              <a:gd name="connsiteY1" fmla="*/ 0 h 319408"/>
              <a:gd name="connsiteX2" fmla="*/ 8123810 w 8329993"/>
              <a:gd name="connsiteY2" fmla="*/ 319408 h 319408"/>
              <a:gd name="connsiteX3" fmla="*/ 9619 w 8329993"/>
              <a:gd name="connsiteY3" fmla="*/ 301653 h 319408"/>
              <a:gd name="connsiteX4" fmla="*/ 0 w 8329993"/>
              <a:gd name="connsiteY4" fmla="*/ 0 h 319408"/>
              <a:gd name="connsiteX0" fmla="*/ 3 w 8320374"/>
              <a:gd name="connsiteY0" fmla="*/ 0 h 328140"/>
              <a:gd name="connsiteX1" fmla="*/ 8320374 w 8320374"/>
              <a:gd name="connsiteY1" fmla="*/ 8732 h 328140"/>
              <a:gd name="connsiteX2" fmla="*/ 8114191 w 8320374"/>
              <a:gd name="connsiteY2" fmla="*/ 328140 h 328140"/>
              <a:gd name="connsiteX3" fmla="*/ 0 w 8320374"/>
              <a:gd name="connsiteY3" fmla="*/ 310385 h 328140"/>
              <a:gd name="connsiteX4" fmla="*/ 3 w 8320374"/>
              <a:gd name="connsiteY4" fmla="*/ 0 h 328140"/>
              <a:gd name="connsiteX0" fmla="*/ 3 w 8320374"/>
              <a:gd name="connsiteY0" fmla="*/ 1850 h 329990"/>
              <a:gd name="connsiteX1" fmla="*/ 8320374 w 8320374"/>
              <a:gd name="connsiteY1" fmla="*/ 0 h 329990"/>
              <a:gd name="connsiteX2" fmla="*/ 8114191 w 8320374"/>
              <a:gd name="connsiteY2" fmla="*/ 329990 h 329990"/>
              <a:gd name="connsiteX3" fmla="*/ 0 w 8320374"/>
              <a:gd name="connsiteY3" fmla="*/ 312235 h 329990"/>
              <a:gd name="connsiteX4" fmla="*/ 3 w 8320374"/>
              <a:gd name="connsiteY4" fmla="*/ 1850 h 329990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582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7463 w 8327834"/>
              <a:gd name="connsiteY0" fmla="*/ 1850 h 333399"/>
              <a:gd name="connsiteX1" fmla="*/ 8327834 w 8327834"/>
              <a:gd name="connsiteY1" fmla="*/ 0 h 333399"/>
              <a:gd name="connsiteX2" fmla="*/ 8121651 w 8327834"/>
              <a:gd name="connsiteY2" fmla="*/ 329990 h 333399"/>
              <a:gd name="connsiteX3" fmla="*/ 1632 w 8327834"/>
              <a:gd name="connsiteY3" fmla="*/ 333399 h 333399"/>
              <a:gd name="connsiteX4" fmla="*/ 7463 w 8327834"/>
              <a:gd name="connsiteY4" fmla="*/ 1850 h 333399"/>
              <a:gd name="connsiteX0" fmla="*/ 0 w 8332030"/>
              <a:gd name="connsiteY0" fmla="*/ 1850 h 333399"/>
              <a:gd name="connsiteX1" fmla="*/ 8332030 w 8332030"/>
              <a:gd name="connsiteY1" fmla="*/ 0 h 333399"/>
              <a:gd name="connsiteX2" fmla="*/ 8125847 w 8332030"/>
              <a:gd name="connsiteY2" fmla="*/ 329990 h 333399"/>
              <a:gd name="connsiteX3" fmla="*/ 5828 w 8332030"/>
              <a:gd name="connsiteY3" fmla="*/ 333399 h 333399"/>
              <a:gd name="connsiteX4" fmla="*/ 0 w 8332030"/>
              <a:gd name="connsiteY4" fmla="*/ 1850 h 333399"/>
              <a:gd name="connsiteX0" fmla="*/ 7560904 w 8326206"/>
              <a:gd name="connsiteY0" fmla="*/ 0 h 340918"/>
              <a:gd name="connsiteX1" fmla="*/ 8326206 w 8326206"/>
              <a:gd name="connsiteY1" fmla="*/ 7519 h 340918"/>
              <a:gd name="connsiteX2" fmla="*/ 8120023 w 8326206"/>
              <a:gd name="connsiteY2" fmla="*/ 337509 h 340918"/>
              <a:gd name="connsiteX3" fmla="*/ 4 w 8326206"/>
              <a:gd name="connsiteY3" fmla="*/ 340918 h 340918"/>
              <a:gd name="connsiteX4" fmla="*/ 7560904 w 8326206"/>
              <a:gd name="connsiteY4" fmla="*/ 0 h 340918"/>
              <a:gd name="connsiteX0" fmla="*/ 211070 w 976372"/>
              <a:gd name="connsiteY0" fmla="*/ 0 h 359657"/>
              <a:gd name="connsiteX1" fmla="*/ 976372 w 976372"/>
              <a:gd name="connsiteY1" fmla="*/ 7519 h 359657"/>
              <a:gd name="connsiteX2" fmla="*/ 770189 w 976372"/>
              <a:gd name="connsiteY2" fmla="*/ 337509 h 359657"/>
              <a:gd name="connsiteX3" fmla="*/ 116 w 976372"/>
              <a:gd name="connsiteY3" fmla="*/ 359657 h 359657"/>
              <a:gd name="connsiteX4" fmla="*/ 211070 w 976372"/>
              <a:gd name="connsiteY4" fmla="*/ 0 h 359657"/>
              <a:gd name="connsiteX0" fmla="*/ 0 w 765302"/>
              <a:gd name="connsiteY0" fmla="*/ 0 h 337509"/>
              <a:gd name="connsiteX1" fmla="*/ 765302 w 765302"/>
              <a:gd name="connsiteY1" fmla="*/ 7519 h 337509"/>
              <a:gd name="connsiteX2" fmla="*/ 559119 w 765302"/>
              <a:gd name="connsiteY2" fmla="*/ 337509 h 337509"/>
              <a:gd name="connsiteX3" fmla="*/ 81842 w 765302"/>
              <a:gd name="connsiteY3" fmla="*/ 277885 h 337509"/>
              <a:gd name="connsiteX4" fmla="*/ 0 w 765302"/>
              <a:gd name="connsiteY4" fmla="*/ 0 h 337509"/>
              <a:gd name="connsiteX0" fmla="*/ 42525 w 807827"/>
              <a:gd name="connsiteY0" fmla="*/ 0 h 344325"/>
              <a:gd name="connsiteX1" fmla="*/ 807827 w 807827"/>
              <a:gd name="connsiteY1" fmla="*/ 7519 h 344325"/>
              <a:gd name="connsiteX2" fmla="*/ 601644 w 807827"/>
              <a:gd name="connsiteY2" fmla="*/ 337509 h 344325"/>
              <a:gd name="connsiteX3" fmla="*/ 492 w 807827"/>
              <a:gd name="connsiteY3" fmla="*/ 344325 h 344325"/>
              <a:gd name="connsiteX4" fmla="*/ 42525 w 807827"/>
              <a:gd name="connsiteY4" fmla="*/ 0 h 344325"/>
              <a:gd name="connsiteX0" fmla="*/ 14958 w 808413"/>
              <a:gd name="connsiteY0" fmla="*/ 7814 h 336806"/>
              <a:gd name="connsiteX1" fmla="*/ 808413 w 808413"/>
              <a:gd name="connsiteY1" fmla="*/ 0 h 336806"/>
              <a:gd name="connsiteX2" fmla="*/ 602230 w 808413"/>
              <a:gd name="connsiteY2" fmla="*/ 329990 h 336806"/>
              <a:gd name="connsiteX3" fmla="*/ 1078 w 808413"/>
              <a:gd name="connsiteY3" fmla="*/ 336806 h 336806"/>
              <a:gd name="connsiteX4" fmla="*/ 14958 w 808413"/>
              <a:gd name="connsiteY4" fmla="*/ 7814 h 336806"/>
              <a:gd name="connsiteX0" fmla="*/ 638927 w 807375"/>
              <a:gd name="connsiteY0" fmla="*/ 0 h 666301"/>
              <a:gd name="connsiteX1" fmla="*/ 807375 w 807375"/>
              <a:gd name="connsiteY1" fmla="*/ 329495 h 666301"/>
              <a:gd name="connsiteX2" fmla="*/ 601192 w 807375"/>
              <a:gd name="connsiteY2" fmla="*/ 659485 h 666301"/>
              <a:gd name="connsiteX3" fmla="*/ 40 w 807375"/>
              <a:gd name="connsiteY3" fmla="*/ 666301 h 666301"/>
              <a:gd name="connsiteX4" fmla="*/ 638927 w 807375"/>
              <a:gd name="connsiteY4" fmla="*/ 0 h 666301"/>
              <a:gd name="connsiteX0" fmla="*/ 9663 w 808749"/>
              <a:gd name="connsiteY0" fmla="*/ 0 h 344324"/>
              <a:gd name="connsiteX1" fmla="*/ 808749 w 808749"/>
              <a:gd name="connsiteY1" fmla="*/ 7518 h 344324"/>
              <a:gd name="connsiteX2" fmla="*/ 602566 w 808749"/>
              <a:gd name="connsiteY2" fmla="*/ 337508 h 344324"/>
              <a:gd name="connsiteX3" fmla="*/ 1414 w 808749"/>
              <a:gd name="connsiteY3" fmla="*/ 344324 h 344324"/>
              <a:gd name="connsiteX4" fmla="*/ 9663 w 808749"/>
              <a:gd name="connsiteY4" fmla="*/ 0 h 344324"/>
              <a:gd name="connsiteX0" fmla="*/ 9663 w 808749"/>
              <a:gd name="connsiteY0" fmla="*/ 58922 h 336806"/>
              <a:gd name="connsiteX1" fmla="*/ 808749 w 808749"/>
              <a:gd name="connsiteY1" fmla="*/ 0 h 336806"/>
              <a:gd name="connsiteX2" fmla="*/ 602566 w 808749"/>
              <a:gd name="connsiteY2" fmla="*/ 329990 h 336806"/>
              <a:gd name="connsiteX3" fmla="*/ 1414 w 808749"/>
              <a:gd name="connsiteY3" fmla="*/ 336806 h 336806"/>
              <a:gd name="connsiteX4" fmla="*/ 9663 w 808749"/>
              <a:gd name="connsiteY4" fmla="*/ 58922 h 336806"/>
              <a:gd name="connsiteX0" fmla="*/ 9663 w 808749"/>
              <a:gd name="connsiteY0" fmla="*/ 7815 h 336806"/>
              <a:gd name="connsiteX1" fmla="*/ 808749 w 808749"/>
              <a:gd name="connsiteY1" fmla="*/ 0 h 336806"/>
              <a:gd name="connsiteX2" fmla="*/ 602566 w 808749"/>
              <a:gd name="connsiteY2" fmla="*/ 329990 h 336806"/>
              <a:gd name="connsiteX3" fmla="*/ 1414 w 808749"/>
              <a:gd name="connsiteY3" fmla="*/ 336806 h 336806"/>
              <a:gd name="connsiteX4" fmla="*/ 9663 w 808749"/>
              <a:gd name="connsiteY4" fmla="*/ 7815 h 336806"/>
              <a:gd name="connsiteX0" fmla="*/ 9663 w 808749"/>
              <a:gd name="connsiteY0" fmla="*/ 0 h 441427"/>
              <a:gd name="connsiteX1" fmla="*/ 808749 w 808749"/>
              <a:gd name="connsiteY1" fmla="*/ 104621 h 441427"/>
              <a:gd name="connsiteX2" fmla="*/ 602566 w 808749"/>
              <a:gd name="connsiteY2" fmla="*/ 434611 h 441427"/>
              <a:gd name="connsiteX3" fmla="*/ 1414 w 808749"/>
              <a:gd name="connsiteY3" fmla="*/ 441427 h 441427"/>
              <a:gd name="connsiteX4" fmla="*/ 9663 w 808749"/>
              <a:gd name="connsiteY4" fmla="*/ 0 h 441427"/>
              <a:gd name="connsiteX0" fmla="*/ 9663 w 808749"/>
              <a:gd name="connsiteY0" fmla="*/ 0 h 339212"/>
              <a:gd name="connsiteX1" fmla="*/ 808749 w 808749"/>
              <a:gd name="connsiteY1" fmla="*/ 2406 h 339212"/>
              <a:gd name="connsiteX2" fmla="*/ 602566 w 808749"/>
              <a:gd name="connsiteY2" fmla="*/ 332396 h 339212"/>
              <a:gd name="connsiteX3" fmla="*/ 1414 w 808749"/>
              <a:gd name="connsiteY3" fmla="*/ 339212 h 339212"/>
              <a:gd name="connsiteX4" fmla="*/ 9663 w 808749"/>
              <a:gd name="connsiteY4" fmla="*/ 0 h 339212"/>
              <a:gd name="connsiteX0" fmla="*/ 177306 w 807472"/>
              <a:gd name="connsiteY0" fmla="*/ 84476 h 336806"/>
              <a:gd name="connsiteX1" fmla="*/ 807472 w 807472"/>
              <a:gd name="connsiteY1" fmla="*/ 0 h 336806"/>
              <a:gd name="connsiteX2" fmla="*/ 601289 w 807472"/>
              <a:gd name="connsiteY2" fmla="*/ 329990 h 336806"/>
              <a:gd name="connsiteX3" fmla="*/ 137 w 807472"/>
              <a:gd name="connsiteY3" fmla="*/ 336806 h 336806"/>
              <a:gd name="connsiteX4" fmla="*/ 177306 w 807472"/>
              <a:gd name="connsiteY4" fmla="*/ 84476 h 336806"/>
              <a:gd name="connsiteX0" fmla="*/ 4669 w 809386"/>
              <a:gd name="connsiteY0" fmla="*/ 2704 h 336806"/>
              <a:gd name="connsiteX1" fmla="*/ 809386 w 809386"/>
              <a:gd name="connsiteY1" fmla="*/ 0 h 336806"/>
              <a:gd name="connsiteX2" fmla="*/ 603203 w 809386"/>
              <a:gd name="connsiteY2" fmla="*/ 329990 h 336806"/>
              <a:gd name="connsiteX3" fmla="*/ 2051 w 809386"/>
              <a:gd name="connsiteY3" fmla="*/ 336806 h 336806"/>
              <a:gd name="connsiteX4" fmla="*/ 4669 w 809386"/>
              <a:gd name="connsiteY4" fmla="*/ 2704 h 336806"/>
              <a:gd name="connsiteX0" fmla="*/ 0 w 804717"/>
              <a:gd name="connsiteY0" fmla="*/ 2704 h 329990"/>
              <a:gd name="connsiteX1" fmla="*/ 804717 w 804717"/>
              <a:gd name="connsiteY1" fmla="*/ 0 h 329990"/>
              <a:gd name="connsiteX2" fmla="*/ 598534 w 804717"/>
              <a:gd name="connsiteY2" fmla="*/ 329990 h 329990"/>
              <a:gd name="connsiteX3" fmla="*/ 166302 w 804717"/>
              <a:gd name="connsiteY3" fmla="*/ 224369 h 329990"/>
              <a:gd name="connsiteX4" fmla="*/ 0 w 804717"/>
              <a:gd name="connsiteY4" fmla="*/ 2704 h 329990"/>
              <a:gd name="connsiteX0" fmla="*/ 20383 w 825100"/>
              <a:gd name="connsiteY0" fmla="*/ 2704 h 329990"/>
              <a:gd name="connsiteX1" fmla="*/ 825100 w 825100"/>
              <a:gd name="connsiteY1" fmla="*/ 0 h 329990"/>
              <a:gd name="connsiteX2" fmla="*/ 618917 w 825100"/>
              <a:gd name="connsiteY2" fmla="*/ 329990 h 329990"/>
              <a:gd name="connsiteX3" fmla="*/ 872 w 825100"/>
              <a:gd name="connsiteY3" fmla="*/ 321474 h 329990"/>
              <a:gd name="connsiteX4" fmla="*/ 20383 w 825100"/>
              <a:gd name="connsiteY4" fmla="*/ 2704 h 329990"/>
              <a:gd name="connsiteX0" fmla="*/ 0 w 804717"/>
              <a:gd name="connsiteY0" fmla="*/ 2704 h 329990"/>
              <a:gd name="connsiteX1" fmla="*/ 804717 w 804717"/>
              <a:gd name="connsiteY1" fmla="*/ 0 h 329990"/>
              <a:gd name="connsiteX2" fmla="*/ 598534 w 804717"/>
              <a:gd name="connsiteY2" fmla="*/ 329990 h 329990"/>
              <a:gd name="connsiteX3" fmla="*/ 109878 w 804717"/>
              <a:gd name="connsiteY3" fmla="*/ 289445 h 329990"/>
              <a:gd name="connsiteX4" fmla="*/ 0 w 804717"/>
              <a:gd name="connsiteY4" fmla="*/ 2704 h 329990"/>
              <a:gd name="connsiteX0" fmla="*/ 267 w 804984"/>
              <a:gd name="connsiteY0" fmla="*/ 2704 h 329990"/>
              <a:gd name="connsiteX1" fmla="*/ 804984 w 804984"/>
              <a:gd name="connsiteY1" fmla="*/ 0 h 329990"/>
              <a:gd name="connsiteX2" fmla="*/ 598801 w 804984"/>
              <a:gd name="connsiteY2" fmla="*/ 329990 h 329990"/>
              <a:gd name="connsiteX3" fmla="*/ 4281 w 804984"/>
              <a:gd name="connsiteY3" fmla="*/ 326813 h 329990"/>
              <a:gd name="connsiteX4" fmla="*/ 267 w 804984"/>
              <a:gd name="connsiteY4" fmla="*/ 2704 h 329990"/>
              <a:gd name="connsiteX0" fmla="*/ 9204 w 802158"/>
              <a:gd name="connsiteY0" fmla="*/ 2704 h 329990"/>
              <a:gd name="connsiteX1" fmla="*/ 802158 w 802158"/>
              <a:gd name="connsiteY1" fmla="*/ 0 h 329990"/>
              <a:gd name="connsiteX2" fmla="*/ 595975 w 802158"/>
              <a:gd name="connsiteY2" fmla="*/ 329990 h 329990"/>
              <a:gd name="connsiteX3" fmla="*/ 1455 w 802158"/>
              <a:gd name="connsiteY3" fmla="*/ 326813 h 329990"/>
              <a:gd name="connsiteX4" fmla="*/ 9204 w 802158"/>
              <a:gd name="connsiteY4" fmla="*/ 2704 h 329990"/>
              <a:gd name="connsiteX0" fmla="*/ 6555 w 802450"/>
              <a:gd name="connsiteY0" fmla="*/ 35 h 329990"/>
              <a:gd name="connsiteX1" fmla="*/ 802450 w 802450"/>
              <a:gd name="connsiteY1" fmla="*/ 0 h 329990"/>
              <a:gd name="connsiteX2" fmla="*/ 596267 w 802450"/>
              <a:gd name="connsiteY2" fmla="*/ 329990 h 329990"/>
              <a:gd name="connsiteX3" fmla="*/ 1747 w 802450"/>
              <a:gd name="connsiteY3" fmla="*/ 326813 h 329990"/>
              <a:gd name="connsiteX4" fmla="*/ 6555 w 802450"/>
              <a:gd name="connsiteY4" fmla="*/ 35 h 329990"/>
              <a:gd name="connsiteX0" fmla="*/ 267 w 804984"/>
              <a:gd name="connsiteY0" fmla="*/ 2705 h 329990"/>
              <a:gd name="connsiteX1" fmla="*/ 804984 w 804984"/>
              <a:gd name="connsiteY1" fmla="*/ 0 h 329990"/>
              <a:gd name="connsiteX2" fmla="*/ 598801 w 804984"/>
              <a:gd name="connsiteY2" fmla="*/ 329990 h 329990"/>
              <a:gd name="connsiteX3" fmla="*/ 4281 w 804984"/>
              <a:gd name="connsiteY3" fmla="*/ 326813 h 329990"/>
              <a:gd name="connsiteX4" fmla="*/ 267 w 804984"/>
              <a:gd name="connsiteY4" fmla="*/ 2705 h 329990"/>
              <a:gd name="connsiteX0" fmla="*/ 613566 w 800744"/>
              <a:gd name="connsiteY0" fmla="*/ 0 h 412697"/>
              <a:gd name="connsiteX1" fmla="*/ 800744 w 800744"/>
              <a:gd name="connsiteY1" fmla="*/ 82707 h 412697"/>
              <a:gd name="connsiteX2" fmla="*/ 594561 w 800744"/>
              <a:gd name="connsiteY2" fmla="*/ 412697 h 412697"/>
              <a:gd name="connsiteX3" fmla="*/ 41 w 800744"/>
              <a:gd name="connsiteY3" fmla="*/ 409520 h 412697"/>
              <a:gd name="connsiteX4" fmla="*/ 613566 w 800744"/>
              <a:gd name="connsiteY4" fmla="*/ 0 h 412697"/>
              <a:gd name="connsiteX0" fmla="*/ 9202 w 802157"/>
              <a:gd name="connsiteY0" fmla="*/ 0 h 337962"/>
              <a:gd name="connsiteX1" fmla="*/ 802157 w 802157"/>
              <a:gd name="connsiteY1" fmla="*/ 7972 h 337962"/>
              <a:gd name="connsiteX2" fmla="*/ 595974 w 802157"/>
              <a:gd name="connsiteY2" fmla="*/ 337962 h 337962"/>
              <a:gd name="connsiteX3" fmla="*/ 1454 w 802157"/>
              <a:gd name="connsiteY3" fmla="*/ 334785 h 337962"/>
              <a:gd name="connsiteX4" fmla="*/ 9202 w 802157"/>
              <a:gd name="connsiteY4" fmla="*/ 0 h 337962"/>
              <a:gd name="connsiteX0" fmla="*/ 79962 w 800989"/>
              <a:gd name="connsiteY0" fmla="*/ 91166 h 329990"/>
              <a:gd name="connsiteX1" fmla="*/ 800989 w 800989"/>
              <a:gd name="connsiteY1" fmla="*/ 0 h 329990"/>
              <a:gd name="connsiteX2" fmla="*/ 594806 w 800989"/>
              <a:gd name="connsiteY2" fmla="*/ 329990 h 329990"/>
              <a:gd name="connsiteX3" fmla="*/ 286 w 800989"/>
              <a:gd name="connsiteY3" fmla="*/ 326813 h 329990"/>
              <a:gd name="connsiteX4" fmla="*/ 79962 w 800989"/>
              <a:gd name="connsiteY4" fmla="*/ 91166 h 329990"/>
              <a:gd name="connsiteX0" fmla="*/ 1 w 806276"/>
              <a:gd name="connsiteY0" fmla="*/ 0 h 333126"/>
              <a:gd name="connsiteX1" fmla="*/ 806276 w 806276"/>
              <a:gd name="connsiteY1" fmla="*/ 3136 h 333126"/>
              <a:gd name="connsiteX2" fmla="*/ 600093 w 806276"/>
              <a:gd name="connsiteY2" fmla="*/ 333126 h 333126"/>
              <a:gd name="connsiteX3" fmla="*/ 5573 w 806276"/>
              <a:gd name="connsiteY3" fmla="*/ 329949 h 333126"/>
              <a:gd name="connsiteX4" fmla="*/ 1 w 806276"/>
              <a:gd name="connsiteY4" fmla="*/ 0 h 333126"/>
              <a:gd name="connsiteX0" fmla="*/ 103877 w 800928"/>
              <a:gd name="connsiteY0" fmla="*/ 0 h 395993"/>
              <a:gd name="connsiteX1" fmla="*/ 800928 w 800928"/>
              <a:gd name="connsiteY1" fmla="*/ 66003 h 395993"/>
              <a:gd name="connsiteX2" fmla="*/ 594745 w 800928"/>
              <a:gd name="connsiteY2" fmla="*/ 395993 h 395993"/>
              <a:gd name="connsiteX3" fmla="*/ 225 w 800928"/>
              <a:gd name="connsiteY3" fmla="*/ 392816 h 395993"/>
              <a:gd name="connsiteX4" fmla="*/ 103877 w 800928"/>
              <a:gd name="connsiteY4" fmla="*/ 0 h 395993"/>
              <a:gd name="connsiteX0" fmla="*/ 1 w 806276"/>
              <a:gd name="connsiteY0" fmla="*/ 1700 h 329990"/>
              <a:gd name="connsiteX1" fmla="*/ 806276 w 806276"/>
              <a:gd name="connsiteY1" fmla="*/ 0 h 329990"/>
              <a:gd name="connsiteX2" fmla="*/ 600093 w 806276"/>
              <a:gd name="connsiteY2" fmla="*/ 329990 h 329990"/>
              <a:gd name="connsiteX3" fmla="*/ 5573 w 806276"/>
              <a:gd name="connsiteY3" fmla="*/ 326813 h 329990"/>
              <a:gd name="connsiteX4" fmla="*/ 1 w 806276"/>
              <a:gd name="connsiteY4" fmla="*/ 1700 h 329990"/>
              <a:gd name="connsiteX0" fmla="*/ 2292 w 803406"/>
              <a:gd name="connsiteY0" fmla="*/ 1700 h 329990"/>
              <a:gd name="connsiteX1" fmla="*/ 803406 w 803406"/>
              <a:gd name="connsiteY1" fmla="*/ 0 h 329990"/>
              <a:gd name="connsiteX2" fmla="*/ 597223 w 803406"/>
              <a:gd name="connsiteY2" fmla="*/ 329990 h 329990"/>
              <a:gd name="connsiteX3" fmla="*/ 2703 w 803406"/>
              <a:gd name="connsiteY3" fmla="*/ 326813 h 329990"/>
              <a:gd name="connsiteX4" fmla="*/ 2292 w 803406"/>
              <a:gd name="connsiteY4" fmla="*/ 1700 h 329990"/>
              <a:gd name="connsiteX0" fmla="*/ 0 w 801114"/>
              <a:gd name="connsiteY0" fmla="*/ 1700 h 329990"/>
              <a:gd name="connsiteX1" fmla="*/ 801114 w 801114"/>
              <a:gd name="connsiteY1" fmla="*/ 0 h 329990"/>
              <a:gd name="connsiteX2" fmla="*/ 594931 w 801114"/>
              <a:gd name="connsiteY2" fmla="*/ 329990 h 329990"/>
              <a:gd name="connsiteX3" fmla="*/ 77834 w 801114"/>
              <a:gd name="connsiteY3" fmla="*/ 270594 h 329990"/>
              <a:gd name="connsiteX4" fmla="*/ 0 w 801114"/>
              <a:gd name="connsiteY4" fmla="*/ 1700 h 329990"/>
              <a:gd name="connsiteX0" fmla="*/ 690 w 801804"/>
              <a:gd name="connsiteY0" fmla="*/ 1700 h 329990"/>
              <a:gd name="connsiteX1" fmla="*/ 801804 w 801804"/>
              <a:gd name="connsiteY1" fmla="*/ 0 h 329990"/>
              <a:gd name="connsiteX2" fmla="*/ 595621 w 801804"/>
              <a:gd name="connsiteY2" fmla="*/ 329990 h 329990"/>
              <a:gd name="connsiteX3" fmla="*/ 3682 w 801804"/>
              <a:gd name="connsiteY3" fmla="*/ 322127 h 329990"/>
              <a:gd name="connsiteX4" fmla="*/ 690 w 801804"/>
              <a:gd name="connsiteY4" fmla="*/ 1700 h 329990"/>
              <a:gd name="connsiteX0" fmla="*/ 4296 w 805410"/>
              <a:gd name="connsiteY0" fmla="*/ 1700 h 329990"/>
              <a:gd name="connsiteX1" fmla="*/ 805410 w 805410"/>
              <a:gd name="connsiteY1" fmla="*/ 0 h 329990"/>
              <a:gd name="connsiteX2" fmla="*/ 599227 w 805410"/>
              <a:gd name="connsiteY2" fmla="*/ 329990 h 329990"/>
              <a:gd name="connsiteX3" fmla="*/ 2127 w 805410"/>
              <a:gd name="connsiteY3" fmla="*/ 326813 h 329990"/>
              <a:gd name="connsiteX4" fmla="*/ 4296 w 805410"/>
              <a:gd name="connsiteY4" fmla="*/ 1700 h 329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5410" h="329990">
                <a:moveTo>
                  <a:pt x="4296" y="1700"/>
                </a:moveTo>
                <a:lnTo>
                  <a:pt x="805410" y="0"/>
                </a:lnTo>
                <a:lnTo>
                  <a:pt x="599227" y="329990"/>
                </a:lnTo>
                <a:lnTo>
                  <a:pt x="2127" y="326813"/>
                </a:lnTo>
                <a:cubicBezTo>
                  <a:pt x="-3703" y="100781"/>
                  <a:pt x="4296" y="70231"/>
                  <a:pt x="4296" y="1700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46508D7-325E-4FE4-9E40-A756D4757D09}"/>
              </a:ext>
            </a:extLst>
          </p:cNvPr>
          <p:cNvSpPr txBox="1"/>
          <p:nvPr/>
        </p:nvSpPr>
        <p:spPr>
          <a:xfrm>
            <a:off x="738690" y="6489072"/>
            <a:ext cx="136815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sz="2000" b="1" dirty="0">
                <a:solidFill>
                  <a:srgbClr val="206A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irort.ru</a:t>
            </a:r>
            <a:endParaRPr lang="ru-RU" sz="2000" b="1" dirty="0">
              <a:solidFill>
                <a:srgbClr val="206A7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EEB06692-E274-46F7-A9D5-207178C597E9}"/>
              </a:ext>
            </a:extLst>
          </p:cNvPr>
          <p:cNvGrpSpPr/>
          <p:nvPr/>
        </p:nvGrpSpPr>
        <p:grpSpPr>
          <a:xfrm>
            <a:off x="249141" y="1700808"/>
            <a:ext cx="8648712" cy="3456384"/>
            <a:chOff x="301868" y="2329640"/>
            <a:chExt cx="11682599" cy="3527008"/>
          </a:xfrm>
        </p:grpSpPr>
        <p:graphicFrame>
          <p:nvGraphicFramePr>
            <p:cNvPr id="10" name="Схема 9">
              <a:extLst>
                <a:ext uri="{FF2B5EF4-FFF2-40B4-BE49-F238E27FC236}">
                  <a16:creationId xmlns:a16="http://schemas.microsoft.com/office/drawing/2014/main" id="{84D353DE-5BFE-4AD6-B124-BE3534D56D64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289608511"/>
                </p:ext>
              </p:extLst>
            </p:nvPr>
          </p:nvGraphicFramePr>
          <p:xfrm>
            <a:off x="316006" y="3173506"/>
            <a:ext cx="11668461" cy="268314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9806A870-8938-4A23-9C3A-195EAD355C2C}"/>
                </a:ext>
              </a:extLst>
            </p:cNvPr>
            <p:cNvSpPr/>
            <p:nvPr/>
          </p:nvSpPr>
          <p:spPr>
            <a:xfrm>
              <a:off x="301868" y="2425109"/>
              <a:ext cx="1368745" cy="284356"/>
            </a:xfrm>
            <a:prstGeom prst="rect">
              <a:avLst/>
            </a:prstGeom>
            <a:ln>
              <a:solidFill>
                <a:srgbClr val="008080"/>
              </a:solidFill>
            </a:ln>
          </p:spPr>
          <p:txBody>
            <a:bodyPr wrap="square">
              <a:spAutoFit/>
            </a:bodyPr>
            <a:lstStyle/>
            <a:p>
              <a:pPr marL="0" marR="0" lvl="0" indent="0" algn="ctr" defTabSz="45720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rebuchet MS" panose="020B0603020202020204" pitchFamily="34" charset="0"/>
                </a:rPr>
                <a:t>Все школы</a:t>
              </a:r>
            </a:p>
          </p:txBody>
        </p:sp>
        <p:sp>
          <p:nvSpPr>
            <p:cNvPr id="12" name="Прямоугольник 11">
              <a:extLst>
                <a:ext uri="{FF2B5EF4-FFF2-40B4-BE49-F238E27FC236}">
                  <a16:creationId xmlns:a16="http://schemas.microsoft.com/office/drawing/2014/main" id="{E262741E-37D0-4EC6-A461-48D92517979D}"/>
                </a:ext>
              </a:extLst>
            </p:cNvPr>
            <p:cNvSpPr/>
            <p:nvPr/>
          </p:nvSpPr>
          <p:spPr>
            <a:xfrm>
              <a:off x="1904108" y="2329640"/>
              <a:ext cx="1812602" cy="659537"/>
            </a:xfrm>
            <a:prstGeom prst="rect">
              <a:avLst/>
            </a:prstGeom>
            <a:ln>
              <a:solidFill>
                <a:srgbClr val="008080"/>
              </a:solidFill>
            </a:ln>
          </p:spPr>
          <p:txBody>
            <a:bodyPr wrap="square">
              <a:spAutoFit/>
            </a:bodyPr>
            <a:lstStyle/>
            <a:p>
              <a:pPr marL="0" marR="0" lvl="0" indent="0" algn="ctr" defTabSz="45720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rebuchet MS" panose="020B0603020202020204" pitchFamily="34" charset="0"/>
                </a:rPr>
                <a:t>Опорные школы</a:t>
              </a:r>
              <a:br>
                <a:rPr kumimoji="0" lang="ru-RU" sz="1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rebuchet MS" panose="020B0603020202020204" pitchFamily="34" charset="0"/>
                </a:rPr>
              </a:br>
              <a:r>
                <a:rPr kumimoji="0" lang="ru-RU" sz="1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rebuchet MS" panose="020B0603020202020204" pitchFamily="34" charset="0"/>
                </a:rPr>
                <a:t>по направлениям</a:t>
              </a:r>
            </a:p>
          </p:txBody>
        </p: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5835D13F-C22C-4129-8F16-AF7AF4C46ACA}"/>
                </a:ext>
              </a:extLst>
            </p:cNvPr>
            <p:cNvSpPr/>
            <p:nvPr/>
          </p:nvSpPr>
          <p:spPr>
            <a:xfrm>
              <a:off x="4000485" y="2334186"/>
              <a:ext cx="1856115" cy="471098"/>
            </a:xfrm>
            <a:prstGeom prst="rect">
              <a:avLst/>
            </a:prstGeom>
            <a:ln>
              <a:solidFill>
                <a:srgbClr val="008080"/>
              </a:solidFill>
            </a:ln>
          </p:spPr>
          <p:txBody>
            <a:bodyPr wrap="none">
              <a:spAutoFit/>
            </a:bodyPr>
            <a:lstStyle/>
            <a:p>
              <a:pPr marL="0" marR="0" lvl="0" indent="0" algn="ctr" defTabSz="45720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rebuchet MS" panose="020B0603020202020204" pitchFamily="34" charset="0"/>
                </a:rPr>
                <a:t>Муниципальные </a:t>
              </a:r>
            </a:p>
            <a:p>
              <a:pPr marL="0" marR="0" lvl="0" indent="0" algn="ctr" defTabSz="45720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rebuchet MS" panose="020B0603020202020204" pitchFamily="34" charset="0"/>
                </a:rPr>
                <a:t>службы</a:t>
              </a:r>
            </a:p>
          </p:txBody>
        </p:sp>
        <p:sp>
          <p:nvSpPr>
            <p:cNvPr id="19" name="Прямоугольник 18">
              <a:extLst>
                <a:ext uri="{FF2B5EF4-FFF2-40B4-BE49-F238E27FC236}">
                  <a16:creationId xmlns:a16="http://schemas.microsoft.com/office/drawing/2014/main" id="{97FDFCAA-711A-4EAB-AA6F-452DF5BAF4F9}"/>
                </a:ext>
              </a:extLst>
            </p:cNvPr>
            <p:cNvSpPr/>
            <p:nvPr/>
          </p:nvSpPr>
          <p:spPr>
            <a:xfrm>
              <a:off x="6537474" y="2425109"/>
              <a:ext cx="1109079" cy="314066"/>
            </a:xfrm>
            <a:prstGeom prst="rect">
              <a:avLst/>
            </a:prstGeom>
            <a:ln>
              <a:solidFill>
                <a:srgbClr val="008080"/>
              </a:solidFill>
            </a:ln>
          </p:spPr>
          <p:txBody>
            <a:bodyPr wrap="none">
              <a:spAutoFit/>
            </a:bodyPr>
            <a:lstStyle/>
            <a:p>
              <a:pPr marL="0" marR="0" lvl="0" indent="0" algn="ctr" defTabSz="45720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rebuchet MS" panose="020B0603020202020204" pitchFamily="34" charset="0"/>
                </a:rPr>
                <a:t>ИРО РТ</a:t>
              </a:r>
            </a:p>
          </p:txBody>
        </p:sp>
        <p:sp>
          <p:nvSpPr>
            <p:cNvPr id="20" name="Прямоугольник 19">
              <a:extLst>
                <a:ext uri="{FF2B5EF4-FFF2-40B4-BE49-F238E27FC236}">
                  <a16:creationId xmlns:a16="http://schemas.microsoft.com/office/drawing/2014/main" id="{75857637-059B-4D55-A3F8-F37382947878}"/>
                </a:ext>
              </a:extLst>
            </p:cNvPr>
            <p:cNvSpPr/>
            <p:nvPr/>
          </p:nvSpPr>
          <p:spPr>
            <a:xfrm>
              <a:off x="10354061" y="2390311"/>
              <a:ext cx="1338602" cy="314066"/>
            </a:xfrm>
            <a:prstGeom prst="rect">
              <a:avLst/>
            </a:prstGeom>
            <a:ln>
              <a:solidFill>
                <a:srgbClr val="008080"/>
              </a:solidFill>
            </a:ln>
          </p:spPr>
          <p:txBody>
            <a:bodyPr wrap="none">
              <a:spAutoFit/>
            </a:bodyPr>
            <a:lstStyle/>
            <a:p>
              <a:pPr marL="0" marR="0" lvl="0" indent="0" algn="ctr" defTabSz="45720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rebuchet MS" panose="020B0603020202020204" pitchFamily="34" charset="0"/>
                </a:rPr>
                <a:t>СПО и ВО</a:t>
              </a:r>
            </a:p>
          </p:txBody>
        </p:sp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id="{F4E1A35F-6BEC-45EE-8EA1-4AD930436304}"/>
                </a:ext>
              </a:extLst>
            </p:cNvPr>
            <p:cNvSpPr/>
            <p:nvPr/>
          </p:nvSpPr>
          <p:spPr>
            <a:xfrm>
              <a:off x="8580096" y="2401076"/>
              <a:ext cx="1124236" cy="314066"/>
            </a:xfrm>
            <a:prstGeom prst="rect">
              <a:avLst/>
            </a:prstGeom>
            <a:ln>
              <a:solidFill>
                <a:srgbClr val="008080"/>
              </a:solidFill>
            </a:ln>
          </p:spPr>
          <p:txBody>
            <a:bodyPr wrap="none">
              <a:spAutoFit/>
            </a:bodyPr>
            <a:lstStyle/>
            <a:p>
              <a:pPr marL="0" marR="0" lvl="0" indent="0" algn="ctr" defTabSz="45720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rebuchet MS" panose="020B0603020202020204" pitchFamily="34" charset="0"/>
                </a:rPr>
                <a:t>ЦНППМ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855375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DB2AB0A-87EB-42CC-ACC5-1B0D89985FCC}"/>
              </a:ext>
            </a:extLst>
          </p:cNvPr>
          <p:cNvSpPr/>
          <p:nvPr/>
        </p:nvSpPr>
        <p:spPr>
          <a:xfrm>
            <a:off x="-6432" y="198087"/>
            <a:ext cx="8183241" cy="1159202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0 w 8868792"/>
              <a:gd name="connsiteY0" fmla="*/ 0 h 1248797"/>
              <a:gd name="connsiteX1" fmla="*/ 8868792 w 8868792"/>
              <a:gd name="connsiteY1" fmla="*/ 0 h 1248797"/>
              <a:gd name="connsiteX2" fmla="*/ 8114190 w 8868792"/>
              <a:gd name="connsiteY2" fmla="*/ 1140307 h 1248797"/>
              <a:gd name="connsiteX3" fmla="*/ 312948 w 8868792"/>
              <a:gd name="connsiteY3" fmla="*/ 1248797 h 1248797"/>
              <a:gd name="connsiteX4" fmla="*/ 0 w 8868792"/>
              <a:gd name="connsiteY4" fmla="*/ 0 h 124879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30442 h 1140307"/>
              <a:gd name="connsiteX4" fmla="*/ 1 w 8868793"/>
              <a:gd name="connsiteY4" fmla="*/ 0 h 1140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8793" h="1140307">
                <a:moveTo>
                  <a:pt x="1" y="0"/>
                </a:moveTo>
                <a:lnTo>
                  <a:pt x="8868793" y="0"/>
                </a:lnTo>
                <a:lnTo>
                  <a:pt x="8114191" y="1140307"/>
                </a:lnTo>
                <a:lnTo>
                  <a:pt x="0" y="1130442"/>
                </a:lnTo>
                <a:cubicBezTo>
                  <a:pt x="0" y="756258"/>
                  <a:pt x="1" y="374184"/>
                  <a:pt x="1" y="0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55702" y="492295"/>
            <a:ext cx="7322999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24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НАУЧНО-МЕТОДИЧЕСКОЕ СОПРОВОЖДЕНИЕ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AFC4DE5-831D-44FD-B9CC-18159C9EA6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719" y="325027"/>
            <a:ext cx="604669" cy="837122"/>
          </a:xfrm>
          <a:prstGeom prst="rect">
            <a:avLst/>
          </a:prstGeom>
        </p:spPr>
      </p:pic>
      <p:sp>
        <p:nvSpPr>
          <p:cNvPr id="15" name="Прямоугольник 3">
            <a:extLst>
              <a:ext uri="{FF2B5EF4-FFF2-40B4-BE49-F238E27FC236}">
                <a16:creationId xmlns:a16="http://schemas.microsoft.com/office/drawing/2014/main" id="{C6F6FDDB-194D-4340-B38F-E7F90D09A6E3}"/>
              </a:ext>
            </a:extLst>
          </p:cNvPr>
          <p:cNvSpPr/>
          <p:nvPr/>
        </p:nvSpPr>
        <p:spPr>
          <a:xfrm flipH="1" flipV="1">
            <a:off x="2072808" y="6529840"/>
            <a:ext cx="7074025" cy="336258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92430 w 8868793"/>
              <a:gd name="connsiteY0" fmla="*/ 672438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92430 w 8868793"/>
              <a:gd name="connsiteY4" fmla="*/ 672438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78412"/>
              <a:gd name="connsiteY0" fmla="*/ 820899 h 1140307"/>
              <a:gd name="connsiteX1" fmla="*/ 8878412 w 8878412"/>
              <a:gd name="connsiteY1" fmla="*/ 0 h 1140307"/>
              <a:gd name="connsiteX2" fmla="*/ 8123810 w 8878412"/>
              <a:gd name="connsiteY2" fmla="*/ 1140307 h 1140307"/>
              <a:gd name="connsiteX3" fmla="*/ 9619 w 8878412"/>
              <a:gd name="connsiteY3" fmla="*/ 1122552 h 1140307"/>
              <a:gd name="connsiteX4" fmla="*/ 0 w 8878412"/>
              <a:gd name="connsiteY4" fmla="*/ 820899 h 1140307"/>
              <a:gd name="connsiteX0" fmla="*/ 0 w 8329993"/>
              <a:gd name="connsiteY0" fmla="*/ 0 h 319408"/>
              <a:gd name="connsiteX1" fmla="*/ 8329993 w 8329993"/>
              <a:gd name="connsiteY1" fmla="*/ 0 h 319408"/>
              <a:gd name="connsiteX2" fmla="*/ 8123810 w 8329993"/>
              <a:gd name="connsiteY2" fmla="*/ 319408 h 319408"/>
              <a:gd name="connsiteX3" fmla="*/ 9619 w 8329993"/>
              <a:gd name="connsiteY3" fmla="*/ 301653 h 319408"/>
              <a:gd name="connsiteX4" fmla="*/ 0 w 8329993"/>
              <a:gd name="connsiteY4" fmla="*/ 0 h 319408"/>
              <a:gd name="connsiteX0" fmla="*/ 3 w 8320374"/>
              <a:gd name="connsiteY0" fmla="*/ 0 h 328140"/>
              <a:gd name="connsiteX1" fmla="*/ 8320374 w 8320374"/>
              <a:gd name="connsiteY1" fmla="*/ 8732 h 328140"/>
              <a:gd name="connsiteX2" fmla="*/ 8114191 w 8320374"/>
              <a:gd name="connsiteY2" fmla="*/ 328140 h 328140"/>
              <a:gd name="connsiteX3" fmla="*/ 0 w 8320374"/>
              <a:gd name="connsiteY3" fmla="*/ 310385 h 328140"/>
              <a:gd name="connsiteX4" fmla="*/ 3 w 8320374"/>
              <a:gd name="connsiteY4" fmla="*/ 0 h 328140"/>
              <a:gd name="connsiteX0" fmla="*/ 3 w 8320374"/>
              <a:gd name="connsiteY0" fmla="*/ 1850 h 329990"/>
              <a:gd name="connsiteX1" fmla="*/ 8320374 w 8320374"/>
              <a:gd name="connsiteY1" fmla="*/ 0 h 329990"/>
              <a:gd name="connsiteX2" fmla="*/ 8114191 w 8320374"/>
              <a:gd name="connsiteY2" fmla="*/ 329990 h 329990"/>
              <a:gd name="connsiteX3" fmla="*/ 0 w 8320374"/>
              <a:gd name="connsiteY3" fmla="*/ 312235 h 329990"/>
              <a:gd name="connsiteX4" fmla="*/ 3 w 8320374"/>
              <a:gd name="connsiteY4" fmla="*/ 1850 h 329990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582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7463 w 8327834"/>
              <a:gd name="connsiteY0" fmla="*/ 1850 h 333399"/>
              <a:gd name="connsiteX1" fmla="*/ 8327834 w 8327834"/>
              <a:gd name="connsiteY1" fmla="*/ 0 h 333399"/>
              <a:gd name="connsiteX2" fmla="*/ 8121651 w 8327834"/>
              <a:gd name="connsiteY2" fmla="*/ 329990 h 333399"/>
              <a:gd name="connsiteX3" fmla="*/ 1632 w 8327834"/>
              <a:gd name="connsiteY3" fmla="*/ 333399 h 333399"/>
              <a:gd name="connsiteX4" fmla="*/ 7463 w 8327834"/>
              <a:gd name="connsiteY4" fmla="*/ 1850 h 333399"/>
              <a:gd name="connsiteX0" fmla="*/ 0 w 8332030"/>
              <a:gd name="connsiteY0" fmla="*/ 1850 h 333399"/>
              <a:gd name="connsiteX1" fmla="*/ 8332030 w 8332030"/>
              <a:gd name="connsiteY1" fmla="*/ 0 h 333399"/>
              <a:gd name="connsiteX2" fmla="*/ 8125847 w 8332030"/>
              <a:gd name="connsiteY2" fmla="*/ 329990 h 333399"/>
              <a:gd name="connsiteX3" fmla="*/ 5828 w 8332030"/>
              <a:gd name="connsiteY3" fmla="*/ 333399 h 333399"/>
              <a:gd name="connsiteX4" fmla="*/ 0 w 8332030"/>
              <a:gd name="connsiteY4" fmla="*/ 1850 h 333399"/>
              <a:gd name="connsiteX0" fmla="*/ 670288 w 8326240"/>
              <a:gd name="connsiteY0" fmla="*/ 101502 h 333399"/>
              <a:gd name="connsiteX1" fmla="*/ 8326240 w 8326240"/>
              <a:gd name="connsiteY1" fmla="*/ 0 h 333399"/>
              <a:gd name="connsiteX2" fmla="*/ 8120057 w 8326240"/>
              <a:gd name="connsiteY2" fmla="*/ 329990 h 333399"/>
              <a:gd name="connsiteX3" fmla="*/ 38 w 8326240"/>
              <a:gd name="connsiteY3" fmla="*/ 333399 h 333399"/>
              <a:gd name="connsiteX4" fmla="*/ 670288 w 8326240"/>
              <a:gd name="connsiteY4" fmla="*/ 101502 h 333399"/>
              <a:gd name="connsiteX0" fmla="*/ 664509 w 8326240"/>
              <a:gd name="connsiteY0" fmla="*/ 7094 h 333399"/>
              <a:gd name="connsiteX1" fmla="*/ 8326240 w 8326240"/>
              <a:gd name="connsiteY1" fmla="*/ 0 h 333399"/>
              <a:gd name="connsiteX2" fmla="*/ 8120057 w 8326240"/>
              <a:gd name="connsiteY2" fmla="*/ 329990 h 333399"/>
              <a:gd name="connsiteX3" fmla="*/ 38 w 8326240"/>
              <a:gd name="connsiteY3" fmla="*/ 333399 h 333399"/>
              <a:gd name="connsiteX4" fmla="*/ 664509 w 8326240"/>
              <a:gd name="connsiteY4" fmla="*/ 7094 h 333399"/>
              <a:gd name="connsiteX0" fmla="*/ 4856 w 7666587"/>
              <a:gd name="connsiteY0" fmla="*/ 7094 h 330776"/>
              <a:gd name="connsiteX1" fmla="*/ 7666587 w 7666587"/>
              <a:gd name="connsiteY1" fmla="*/ 0 h 330776"/>
              <a:gd name="connsiteX2" fmla="*/ 7460404 w 7666587"/>
              <a:gd name="connsiteY2" fmla="*/ 329990 h 330776"/>
              <a:gd name="connsiteX3" fmla="*/ 2017 w 7666587"/>
              <a:gd name="connsiteY3" fmla="*/ 330776 h 330776"/>
              <a:gd name="connsiteX4" fmla="*/ 4856 w 7666587"/>
              <a:gd name="connsiteY4" fmla="*/ 7094 h 330776"/>
              <a:gd name="connsiteX0" fmla="*/ 179218 w 7664706"/>
              <a:gd name="connsiteY0" fmla="*/ 164441 h 330776"/>
              <a:gd name="connsiteX1" fmla="*/ 7664706 w 7664706"/>
              <a:gd name="connsiteY1" fmla="*/ 0 h 330776"/>
              <a:gd name="connsiteX2" fmla="*/ 7458523 w 7664706"/>
              <a:gd name="connsiteY2" fmla="*/ 329990 h 330776"/>
              <a:gd name="connsiteX3" fmla="*/ 136 w 7664706"/>
              <a:gd name="connsiteY3" fmla="*/ 330776 h 330776"/>
              <a:gd name="connsiteX4" fmla="*/ 179218 w 7664706"/>
              <a:gd name="connsiteY4" fmla="*/ 164441 h 330776"/>
              <a:gd name="connsiteX0" fmla="*/ 4855 w 7666585"/>
              <a:gd name="connsiteY0" fmla="*/ 7094 h 330776"/>
              <a:gd name="connsiteX1" fmla="*/ 7666585 w 7666585"/>
              <a:gd name="connsiteY1" fmla="*/ 0 h 330776"/>
              <a:gd name="connsiteX2" fmla="*/ 7460402 w 7666585"/>
              <a:gd name="connsiteY2" fmla="*/ 329990 h 330776"/>
              <a:gd name="connsiteX3" fmla="*/ 2015 w 7666585"/>
              <a:gd name="connsiteY3" fmla="*/ 330776 h 330776"/>
              <a:gd name="connsiteX4" fmla="*/ 4855 w 7666585"/>
              <a:gd name="connsiteY4" fmla="*/ 7094 h 330776"/>
              <a:gd name="connsiteX0" fmla="*/ 2555 w 7667173"/>
              <a:gd name="connsiteY0" fmla="*/ 9717 h 330776"/>
              <a:gd name="connsiteX1" fmla="*/ 7667173 w 7667173"/>
              <a:gd name="connsiteY1" fmla="*/ 0 h 330776"/>
              <a:gd name="connsiteX2" fmla="*/ 7460990 w 7667173"/>
              <a:gd name="connsiteY2" fmla="*/ 329990 h 330776"/>
              <a:gd name="connsiteX3" fmla="*/ 2603 w 7667173"/>
              <a:gd name="connsiteY3" fmla="*/ 330776 h 330776"/>
              <a:gd name="connsiteX4" fmla="*/ 2555 w 7667173"/>
              <a:gd name="connsiteY4" fmla="*/ 9717 h 330776"/>
              <a:gd name="connsiteX0" fmla="*/ 173447 w 7664710"/>
              <a:gd name="connsiteY0" fmla="*/ 119859 h 330776"/>
              <a:gd name="connsiteX1" fmla="*/ 7664710 w 7664710"/>
              <a:gd name="connsiteY1" fmla="*/ 0 h 330776"/>
              <a:gd name="connsiteX2" fmla="*/ 7458527 w 7664710"/>
              <a:gd name="connsiteY2" fmla="*/ 329990 h 330776"/>
              <a:gd name="connsiteX3" fmla="*/ 140 w 7664710"/>
              <a:gd name="connsiteY3" fmla="*/ 330776 h 330776"/>
              <a:gd name="connsiteX4" fmla="*/ 173447 w 7664710"/>
              <a:gd name="connsiteY4" fmla="*/ 119859 h 330776"/>
              <a:gd name="connsiteX0" fmla="*/ 4858 w 7666585"/>
              <a:gd name="connsiteY0" fmla="*/ 0 h 331549"/>
              <a:gd name="connsiteX1" fmla="*/ 7666585 w 7666585"/>
              <a:gd name="connsiteY1" fmla="*/ 773 h 331549"/>
              <a:gd name="connsiteX2" fmla="*/ 7460402 w 7666585"/>
              <a:gd name="connsiteY2" fmla="*/ 330763 h 331549"/>
              <a:gd name="connsiteX3" fmla="*/ 2015 w 7666585"/>
              <a:gd name="connsiteY3" fmla="*/ 331549 h 331549"/>
              <a:gd name="connsiteX4" fmla="*/ 4858 w 7666585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68439 h 399988"/>
              <a:gd name="connsiteX1" fmla="*/ 7664570 w 7664570"/>
              <a:gd name="connsiteY1" fmla="*/ 69212 h 399988"/>
              <a:gd name="connsiteX2" fmla="*/ 7458387 w 7664570"/>
              <a:gd name="connsiteY2" fmla="*/ 399202 h 399988"/>
              <a:gd name="connsiteX3" fmla="*/ 0 w 7664570"/>
              <a:gd name="connsiteY3" fmla="*/ 399988 h 399988"/>
              <a:gd name="connsiteX4" fmla="*/ 2843 w 7664570"/>
              <a:gd name="connsiteY4" fmla="*/ 68439 h 399988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101076 w 7664570"/>
              <a:gd name="connsiteY0" fmla="*/ 77899 h 330776"/>
              <a:gd name="connsiteX1" fmla="*/ 7664570 w 7664570"/>
              <a:gd name="connsiteY1" fmla="*/ 0 h 330776"/>
              <a:gd name="connsiteX2" fmla="*/ 7458387 w 7664570"/>
              <a:gd name="connsiteY2" fmla="*/ 329990 h 330776"/>
              <a:gd name="connsiteX3" fmla="*/ 0 w 7664570"/>
              <a:gd name="connsiteY3" fmla="*/ 330776 h 330776"/>
              <a:gd name="connsiteX4" fmla="*/ 101076 w 7664570"/>
              <a:gd name="connsiteY4" fmla="*/ 77899 h 330776"/>
              <a:gd name="connsiteX0" fmla="*/ 2034 w 7666651"/>
              <a:gd name="connsiteY0" fmla="*/ 4471 h 330776"/>
              <a:gd name="connsiteX1" fmla="*/ 7666651 w 7666651"/>
              <a:gd name="connsiteY1" fmla="*/ 0 h 330776"/>
              <a:gd name="connsiteX2" fmla="*/ 7460468 w 7666651"/>
              <a:gd name="connsiteY2" fmla="*/ 329990 h 330776"/>
              <a:gd name="connsiteX3" fmla="*/ 2081 w 7666651"/>
              <a:gd name="connsiteY3" fmla="*/ 330776 h 330776"/>
              <a:gd name="connsiteX4" fmla="*/ 2034 w 7666651"/>
              <a:gd name="connsiteY4" fmla="*/ 4471 h 330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66651" h="330776">
                <a:moveTo>
                  <a:pt x="2034" y="4471"/>
                </a:moveTo>
                <a:lnTo>
                  <a:pt x="7666651" y="0"/>
                </a:lnTo>
                <a:lnTo>
                  <a:pt x="7460468" y="329990"/>
                </a:lnTo>
                <a:lnTo>
                  <a:pt x="2081" y="330776"/>
                </a:lnTo>
                <a:cubicBezTo>
                  <a:pt x="4919" y="162438"/>
                  <a:pt x="-3745" y="52023"/>
                  <a:pt x="2034" y="4471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3">
            <a:extLst>
              <a:ext uri="{FF2B5EF4-FFF2-40B4-BE49-F238E27FC236}">
                <a16:creationId xmlns:a16="http://schemas.microsoft.com/office/drawing/2014/main" id="{DDDB21C2-2F58-4ABE-BBC0-776B202ED99A}"/>
              </a:ext>
            </a:extLst>
          </p:cNvPr>
          <p:cNvSpPr/>
          <p:nvPr/>
        </p:nvSpPr>
        <p:spPr>
          <a:xfrm flipH="1" flipV="1">
            <a:off x="8604447" y="457200"/>
            <a:ext cx="543461" cy="900089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0 w 8868792"/>
              <a:gd name="connsiteY0" fmla="*/ 0 h 1248797"/>
              <a:gd name="connsiteX1" fmla="*/ 8868792 w 8868792"/>
              <a:gd name="connsiteY1" fmla="*/ 0 h 1248797"/>
              <a:gd name="connsiteX2" fmla="*/ 8114190 w 8868792"/>
              <a:gd name="connsiteY2" fmla="*/ 1140307 h 1248797"/>
              <a:gd name="connsiteX3" fmla="*/ 312948 w 8868792"/>
              <a:gd name="connsiteY3" fmla="*/ 1248797 h 1248797"/>
              <a:gd name="connsiteX4" fmla="*/ 0 w 8868792"/>
              <a:gd name="connsiteY4" fmla="*/ 0 h 124879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30442 h 1140307"/>
              <a:gd name="connsiteX4" fmla="*/ 1 w 8868793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7630730 w 8868792"/>
              <a:gd name="connsiteY3" fmla="*/ 874432 h 1140307"/>
              <a:gd name="connsiteX4" fmla="*/ 0 w 8868792"/>
              <a:gd name="connsiteY4" fmla="*/ 0 h 1140307"/>
              <a:gd name="connsiteX0" fmla="*/ 663211 w 1238062"/>
              <a:gd name="connsiteY0" fmla="*/ 0 h 1140307"/>
              <a:gd name="connsiteX1" fmla="*/ 1238062 w 1238062"/>
              <a:gd name="connsiteY1" fmla="*/ 0 h 1140307"/>
              <a:gd name="connsiteX2" fmla="*/ 483460 w 1238062"/>
              <a:gd name="connsiteY2" fmla="*/ 1140307 h 1140307"/>
              <a:gd name="connsiteX3" fmla="*/ 0 w 1238062"/>
              <a:gd name="connsiteY3" fmla="*/ 874432 h 1140307"/>
              <a:gd name="connsiteX4" fmla="*/ 663211 w 1238062"/>
              <a:gd name="connsiteY4" fmla="*/ 0 h 1140307"/>
              <a:gd name="connsiteX0" fmla="*/ 663211 w 1238062"/>
              <a:gd name="connsiteY0" fmla="*/ 0 h 1140307"/>
              <a:gd name="connsiteX1" fmla="*/ 1238062 w 1238062"/>
              <a:gd name="connsiteY1" fmla="*/ 0 h 1140307"/>
              <a:gd name="connsiteX2" fmla="*/ 649073 w 1238062"/>
              <a:gd name="connsiteY2" fmla="*/ 885418 h 1140307"/>
              <a:gd name="connsiteX3" fmla="*/ 483460 w 1238062"/>
              <a:gd name="connsiteY3" fmla="*/ 1140307 h 1140307"/>
              <a:gd name="connsiteX4" fmla="*/ 0 w 1238062"/>
              <a:gd name="connsiteY4" fmla="*/ 874432 h 1140307"/>
              <a:gd name="connsiteX5" fmla="*/ 663211 w 1238062"/>
              <a:gd name="connsiteY5" fmla="*/ 0 h 1140307"/>
              <a:gd name="connsiteX0" fmla="*/ 663211 w 1238062"/>
              <a:gd name="connsiteY0" fmla="*/ 0 h 885418"/>
              <a:gd name="connsiteX1" fmla="*/ 1238062 w 1238062"/>
              <a:gd name="connsiteY1" fmla="*/ 0 h 885418"/>
              <a:gd name="connsiteX2" fmla="*/ 649073 w 1238062"/>
              <a:gd name="connsiteY2" fmla="*/ 885418 h 885418"/>
              <a:gd name="connsiteX3" fmla="*/ 0 w 1238062"/>
              <a:gd name="connsiteY3" fmla="*/ 874432 h 885418"/>
              <a:gd name="connsiteX4" fmla="*/ 663211 w 1238062"/>
              <a:gd name="connsiteY4" fmla="*/ 0 h 885418"/>
              <a:gd name="connsiteX0" fmla="*/ 14138 w 588989"/>
              <a:gd name="connsiteY0" fmla="*/ 0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14138 w 588989"/>
              <a:gd name="connsiteY3" fmla="*/ 0 h 885418"/>
              <a:gd name="connsiteX0" fmla="*/ 9904 w 588989"/>
              <a:gd name="connsiteY0" fmla="*/ 0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9904 w 588989"/>
              <a:gd name="connsiteY3" fmla="*/ 0 h 885418"/>
              <a:gd name="connsiteX0" fmla="*/ 7322 w 588989"/>
              <a:gd name="connsiteY0" fmla="*/ 2342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7322 w 588989"/>
              <a:gd name="connsiteY3" fmla="*/ 2342 h 885418"/>
              <a:gd name="connsiteX0" fmla="*/ 2161 w 588989"/>
              <a:gd name="connsiteY0" fmla="*/ 2342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2161 w 588989"/>
              <a:gd name="connsiteY3" fmla="*/ 2342 h 885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8989" h="885418">
                <a:moveTo>
                  <a:pt x="2161" y="2342"/>
                </a:moveTo>
                <a:lnTo>
                  <a:pt x="588989" y="0"/>
                </a:lnTo>
                <a:lnTo>
                  <a:pt x="0" y="885418"/>
                </a:lnTo>
                <a:cubicBezTo>
                  <a:pt x="2441" y="591059"/>
                  <a:pt x="-280" y="296701"/>
                  <a:pt x="2161" y="2342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3">
            <a:extLst>
              <a:ext uri="{FF2B5EF4-FFF2-40B4-BE49-F238E27FC236}">
                <a16:creationId xmlns:a16="http://schemas.microsoft.com/office/drawing/2014/main" id="{39BDFF64-1BD3-4759-B3CF-0B4663E08CA9}"/>
              </a:ext>
            </a:extLst>
          </p:cNvPr>
          <p:cNvSpPr/>
          <p:nvPr/>
        </p:nvSpPr>
        <p:spPr>
          <a:xfrm>
            <a:off x="-4463" y="6527174"/>
            <a:ext cx="743152" cy="335459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92430 w 8868793"/>
              <a:gd name="connsiteY0" fmla="*/ 672438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92430 w 8868793"/>
              <a:gd name="connsiteY4" fmla="*/ 672438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78412"/>
              <a:gd name="connsiteY0" fmla="*/ 820899 h 1140307"/>
              <a:gd name="connsiteX1" fmla="*/ 8878412 w 8878412"/>
              <a:gd name="connsiteY1" fmla="*/ 0 h 1140307"/>
              <a:gd name="connsiteX2" fmla="*/ 8123810 w 8878412"/>
              <a:gd name="connsiteY2" fmla="*/ 1140307 h 1140307"/>
              <a:gd name="connsiteX3" fmla="*/ 9619 w 8878412"/>
              <a:gd name="connsiteY3" fmla="*/ 1122552 h 1140307"/>
              <a:gd name="connsiteX4" fmla="*/ 0 w 8878412"/>
              <a:gd name="connsiteY4" fmla="*/ 820899 h 1140307"/>
              <a:gd name="connsiteX0" fmla="*/ 0 w 8329993"/>
              <a:gd name="connsiteY0" fmla="*/ 0 h 319408"/>
              <a:gd name="connsiteX1" fmla="*/ 8329993 w 8329993"/>
              <a:gd name="connsiteY1" fmla="*/ 0 h 319408"/>
              <a:gd name="connsiteX2" fmla="*/ 8123810 w 8329993"/>
              <a:gd name="connsiteY2" fmla="*/ 319408 h 319408"/>
              <a:gd name="connsiteX3" fmla="*/ 9619 w 8329993"/>
              <a:gd name="connsiteY3" fmla="*/ 301653 h 319408"/>
              <a:gd name="connsiteX4" fmla="*/ 0 w 8329993"/>
              <a:gd name="connsiteY4" fmla="*/ 0 h 319408"/>
              <a:gd name="connsiteX0" fmla="*/ 3 w 8320374"/>
              <a:gd name="connsiteY0" fmla="*/ 0 h 328140"/>
              <a:gd name="connsiteX1" fmla="*/ 8320374 w 8320374"/>
              <a:gd name="connsiteY1" fmla="*/ 8732 h 328140"/>
              <a:gd name="connsiteX2" fmla="*/ 8114191 w 8320374"/>
              <a:gd name="connsiteY2" fmla="*/ 328140 h 328140"/>
              <a:gd name="connsiteX3" fmla="*/ 0 w 8320374"/>
              <a:gd name="connsiteY3" fmla="*/ 310385 h 328140"/>
              <a:gd name="connsiteX4" fmla="*/ 3 w 8320374"/>
              <a:gd name="connsiteY4" fmla="*/ 0 h 328140"/>
              <a:gd name="connsiteX0" fmla="*/ 3 w 8320374"/>
              <a:gd name="connsiteY0" fmla="*/ 1850 h 329990"/>
              <a:gd name="connsiteX1" fmla="*/ 8320374 w 8320374"/>
              <a:gd name="connsiteY1" fmla="*/ 0 h 329990"/>
              <a:gd name="connsiteX2" fmla="*/ 8114191 w 8320374"/>
              <a:gd name="connsiteY2" fmla="*/ 329990 h 329990"/>
              <a:gd name="connsiteX3" fmla="*/ 0 w 8320374"/>
              <a:gd name="connsiteY3" fmla="*/ 312235 h 329990"/>
              <a:gd name="connsiteX4" fmla="*/ 3 w 8320374"/>
              <a:gd name="connsiteY4" fmla="*/ 1850 h 329990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582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7463 w 8327834"/>
              <a:gd name="connsiteY0" fmla="*/ 1850 h 333399"/>
              <a:gd name="connsiteX1" fmla="*/ 8327834 w 8327834"/>
              <a:gd name="connsiteY1" fmla="*/ 0 h 333399"/>
              <a:gd name="connsiteX2" fmla="*/ 8121651 w 8327834"/>
              <a:gd name="connsiteY2" fmla="*/ 329990 h 333399"/>
              <a:gd name="connsiteX3" fmla="*/ 1632 w 8327834"/>
              <a:gd name="connsiteY3" fmla="*/ 333399 h 333399"/>
              <a:gd name="connsiteX4" fmla="*/ 7463 w 8327834"/>
              <a:gd name="connsiteY4" fmla="*/ 1850 h 333399"/>
              <a:gd name="connsiteX0" fmla="*/ 0 w 8332030"/>
              <a:gd name="connsiteY0" fmla="*/ 1850 h 333399"/>
              <a:gd name="connsiteX1" fmla="*/ 8332030 w 8332030"/>
              <a:gd name="connsiteY1" fmla="*/ 0 h 333399"/>
              <a:gd name="connsiteX2" fmla="*/ 8125847 w 8332030"/>
              <a:gd name="connsiteY2" fmla="*/ 329990 h 333399"/>
              <a:gd name="connsiteX3" fmla="*/ 5828 w 8332030"/>
              <a:gd name="connsiteY3" fmla="*/ 333399 h 333399"/>
              <a:gd name="connsiteX4" fmla="*/ 0 w 8332030"/>
              <a:gd name="connsiteY4" fmla="*/ 1850 h 333399"/>
              <a:gd name="connsiteX0" fmla="*/ 7560904 w 8326206"/>
              <a:gd name="connsiteY0" fmla="*/ 0 h 340918"/>
              <a:gd name="connsiteX1" fmla="*/ 8326206 w 8326206"/>
              <a:gd name="connsiteY1" fmla="*/ 7519 h 340918"/>
              <a:gd name="connsiteX2" fmla="*/ 8120023 w 8326206"/>
              <a:gd name="connsiteY2" fmla="*/ 337509 h 340918"/>
              <a:gd name="connsiteX3" fmla="*/ 4 w 8326206"/>
              <a:gd name="connsiteY3" fmla="*/ 340918 h 340918"/>
              <a:gd name="connsiteX4" fmla="*/ 7560904 w 8326206"/>
              <a:gd name="connsiteY4" fmla="*/ 0 h 340918"/>
              <a:gd name="connsiteX0" fmla="*/ 211070 w 976372"/>
              <a:gd name="connsiteY0" fmla="*/ 0 h 359657"/>
              <a:gd name="connsiteX1" fmla="*/ 976372 w 976372"/>
              <a:gd name="connsiteY1" fmla="*/ 7519 h 359657"/>
              <a:gd name="connsiteX2" fmla="*/ 770189 w 976372"/>
              <a:gd name="connsiteY2" fmla="*/ 337509 h 359657"/>
              <a:gd name="connsiteX3" fmla="*/ 116 w 976372"/>
              <a:gd name="connsiteY3" fmla="*/ 359657 h 359657"/>
              <a:gd name="connsiteX4" fmla="*/ 211070 w 976372"/>
              <a:gd name="connsiteY4" fmla="*/ 0 h 359657"/>
              <a:gd name="connsiteX0" fmla="*/ 0 w 765302"/>
              <a:gd name="connsiteY0" fmla="*/ 0 h 337509"/>
              <a:gd name="connsiteX1" fmla="*/ 765302 w 765302"/>
              <a:gd name="connsiteY1" fmla="*/ 7519 h 337509"/>
              <a:gd name="connsiteX2" fmla="*/ 559119 w 765302"/>
              <a:gd name="connsiteY2" fmla="*/ 337509 h 337509"/>
              <a:gd name="connsiteX3" fmla="*/ 81842 w 765302"/>
              <a:gd name="connsiteY3" fmla="*/ 277885 h 337509"/>
              <a:gd name="connsiteX4" fmla="*/ 0 w 765302"/>
              <a:gd name="connsiteY4" fmla="*/ 0 h 337509"/>
              <a:gd name="connsiteX0" fmla="*/ 42525 w 807827"/>
              <a:gd name="connsiteY0" fmla="*/ 0 h 344325"/>
              <a:gd name="connsiteX1" fmla="*/ 807827 w 807827"/>
              <a:gd name="connsiteY1" fmla="*/ 7519 h 344325"/>
              <a:gd name="connsiteX2" fmla="*/ 601644 w 807827"/>
              <a:gd name="connsiteY2" fmla="*/ 337509 h 344325"/>
              <a:gd name="connsiteX3" fmla="*/ 492 w 807827"/>
              <a:gd name="connsiteY3" fmla="*/ 344325 h 344325"/>
              <a:gd name="connsiteX4" fmla="*/ 42525 w 807827"/>
              <a:gd name="connsiteY4" fmla="*/ 0 h 344325"/>
              <a:gd name="connsiteX0" fmla="*/ 14958 w 808413"/>
              <a:gd name="connsiteY0" fmla="*/ 7814 h 336806"/>
              <a:gd name="connsiteX1" fmla="*/ 808413 w 808413"/>
              <a:gd name="connsiteY1" fmla="*/ 0 h 336806"/>
              <a:gd name="connsiteX2" fmla="*/ 602230 w 808413"/>
              <a:gd name="connsiteY2" fmla="*/ 329990 h 336806"/>
              <a:gd name="connsiteX3" fmla="*/ 1078 w 808413"/>
              <a:gd name="connsiteY3" fmla="*/ 336806 h 336806"/>
              <a:gd name="connsiteX4" fmla="*/ 14958 w 808413"/>
              <a:gd name="connsiteY4" fmla="*/ 7814 h 336806"/>
              <a:gd name="connsiteX0" fmla="*/ 638927 w 807375"/>
              <a:gd name="connsiteY0" fmla="*/ 0 h 666301"/>
              <a:gd name="connsiteX1" fmla="*/ 807375 w 807375"/>
              <a:gd name="connsiteY1" fmla="*/ 329495 h 666301"/>
              <a:gd name="connsiteX2" fmla="*/ 601192 w 807375"/>
              <a:gd name="connsiteY2" fmla="*/ 659485 h 666301"/>
              <a:gd name="connsiteX3" fmla="*/ 40 w 807375"/>
              <a:gd name="connsiteY3" fmla="*/ 666301 h 666301"/>
              <a:gd name="connsiteX4" fmla="*/ 638927 w 807375"/>
              <a:gd name="connsiteY4" fmla="*/ 0 h 666301"/>
              <a:gd name="connsiteX0" fmla="*/ 9663 w 808749"/>
              <a:gd name="connsiteY0" fmla="*/ 0 h 344324"/>
              <a:gd name="connsiteX1" fmla="*/ 808749 w 808749"/>
              <a:gd name="connsiteY1" fmla="*/ 7518 h 344324"/>
              <a:gd name="connsiteX2" fmla="*/ 602566 w 808749"/>
              <a:gd name="connsiteY2" fmla="*/ 337508 h 344324"/>
              <a:gd name="connsiteX3" fmla="*/ 1414 w 808749"/>
              <a:gd name="connsiteY3" fmla="*/ 344324 h 344324"/>
              <a:gd name="connsiteX4" fmla="*/ 9663 w 808749"/>
              <a:gd name="connsiteY4" fmla="*/ 0 h 344324"/>
              <a:gd name="connsiteX0" fmla="*/ 9663 w 808749"/>
              <a:gd name="connsiteY0" fmla="*/ 58922 h 336806"/>
              <a:gd name="connsiteX1" fmla="*/ 808749 w 808749"/>
              <a:gd name="connsiteY1" fmla="*/ 0 h 336806"/>
              <a:gd name="connsiteX2" fmla="*/ 602566 w 808749"/>
              <a:gd name="connsiteY2" fmla="*/ 329990 h 336806"/>
              <a:gd name="connsiteX3" fmla="*/ 1414 w 808749"/>
              <a:gd name="connsiteY3" fmla="*/ 336806 h 336806"/>
              <a:gd name="connsiteX4" fmla="*/ 9663 w 808749"/>
              <a:gd name="connsiteY4" fmla="*/ 58922 h 336806"/>
              <a:gd name="connsiteX0" fmla="*/ 9663 w 808749"/>
              <a:gd name="connsiteY0" fmla="*/ 7815 h 336806"/>
              <a:gd name="connsiteX1" fmla="*/ 808749 w 808749"/>
              <a:gd name="connsiteY1" fmla="*/ 0 h 336806"/>
              <a:gd name="connsiteX2" fmla="*/ 602566 w 808749"/>
              <a:gd name="connsiteY2" fmla="*/ 329990 h 336806"/>
              <a:gd name="connsiteX3" fmla="*/ 1414 w 808749"/>
              <a:gd name="connsiteY3" fmla="*/ 336806 h 336806"/>
              <a:gd name="connsiteX4" fmla="*/ 9663 w 808749"/>
              <a:gd name="connsiteY4" fmla="*/ 7815 h 336806"/>
              <a:gd name="connsiteX0" fmla="*/ 9663 w 808749"/>
              <a:gd name="connsiteY0" fmla="*/ 0 h 441427"/>
              <a:gd name="connsiteX1" fmla="*/ 808749 w 808749"/>
              <a:gd name="connsiteY1" fmla="*/ 104621 h 441427"/>
              <a:gd name="connsiteX2" fmla="*/ 602566 w 808749"/>
              <a:gd name="connsiteY2" fmla="*/ 434611 h 441427"/>
              <a:gd name="connsiteX3" fmla="*/ 1414 w 808749"/>
              <a:gd name="connsiteY3" fmla="*/ 441427 h 441427"/>
              <a:gd name="connsiteX4" fmla="*/ 9663 w 808749"/>
              <a:gd name="connsiteY4" fmla="*/ 0 h 441427"/>
              <a:gd name="connsiteX0" fmla="*/ 9663 w 808749"/>
              <a:gd name="connsiteY0" fmla="*/ 0 h 339212"/>
              <a:gd name="connsiteX1" fmla="*/ 808749 w 808749"/>
              <a:gd name="connsiteY1" fmla="*/ 2406 h 339212"/>
              <a:gd name="connsiteX2" fmla="*/ 602566 w 808749"/>
              <a:gd name="connsiteY2" fmla="*/ 332396 h 339212"/>
              <a:gd name="connsiteX3" fmla="*/ 1414 w 808749"/>
              <a:gd name="connsiteY3" fmla="*/ 339212 h 339212"/>
              <a:gd name="connsiteX4" fmla="*/ 9663 w 808749"/>
              <a:gd name="connsiteY4" fmla="*/ 0 h 339212"/>
              <a:gd name="connsiteX0" fmla="*/ 177306 w 807472"/>
              <a:gd name="connsiteY0" fmla="*/ 84476 h 336806"/>
              <a:gd name="connsiteX1" fmla="*/ 807472 w 807472"/>
              <a:gd name="connsiteY1" fmla="*/ 0 h 336806"/>
              <a:gd name="connsiteX2" fmla="*/ 601289 w 807472"/>
              <a:gd name="connsiteY2" fmla="*/ 329990 h 336806"/>
              <a:gd name="connsiteX3" fmla="*/ 137 w 807472"/>
              <a:gd name="connsiteY3" fmla="*/ 336806 h 336806"/>
              <a:gd name="connsiteX4" fmla="*/ 177306 w 807472"/>
              <a:gd name="connsiteY4" fmla="*/ 84476 h 336806"/>
              <a:gd name="connsiteX0" fmla="*/ 4669 w 809386"/>
              <a:gd name="connsiteY0" fmla="*/ 2704 h 336806"/>
              <a:gd name="connsiteX1" fmla="*/ 809386 w 809386"/>
              <a:gd name="connsiteY1" fmla="*/ 0 h 336806"/>
              <a:gd name="connsiteX2" fmla="*/ 603203 w 809386"/>
              <a:gd name="connsiteY2" fmla="*/ 329990 h 336806"/>
              <a:gd name="connsiteX3" fmla="*/ 2051 w 809386"/>
              <a:gd name="connsiteY3" fmla="*/ 336806 h 336806"/>
              <a:gd name="connsiteX4" fmla="*/ 4669 w 809386"/>
              <a:gd name="connsiteY4" fmla="*/ 2704 h 336806"/>
              <a:gd name="connsiteX0" fmla="*/ 0 w 804717"/>
              <a:gd name="connsiteY0" fmla="*/ 2704 h 329990"/>
              <a:gd name="connsiteX1" fmla="*/ 804717 w 804717"/>
              <a:gd name="connsiteY1" fmla="*/ 0 h 329990"/>
              <a:gd name="connsiteX2" fmla="*/ 598534 w 804717"/>
              <a:gd name="connsiteY2" fmla="*/ 329990 h 329990"/>
              <a:gd name="connsiteX3" fmla="*/ 166302 w 804717"/>
              <a:gd name="connsiteY3" fmla="*/ 224369 h 329990"/>
              <a:gd name="connsiteX4" fmla="*/ 0 w 804717"/>
              <a:gd name="connsiteY4" fmla="*/ 2704 h 329990"/>
              <a:gd name="connsiteX0" fmla="*/ 20383 w 825100"/>
              <a:gd name="connsiteY0" fmla="*/ 2704 h 329990"/>
              <a:gd name="connsiteX1" fmla="*/ 825100 w 825100"/>
              <a:gd name="connsiteY1" fmla="*/ 0 h 329990"/>
              <a:gd name="connsiteX2" fmla="*/ 618917 w 825100"/>
              <a:gd name="connsiteY2" fmla="*/ 329990 h 329990"/>
              <a:gd name="connsiteX3" fmla="*/ 872 w 825100"/>
              <a:gd name="connsiteY3" fmla="*/ 321474 h 329990"/>
              <a:gd name="connsiteX4" fmla="*/ 20383 w 825100"/>
              <a:gd name="connsiteY4" fmla="*/ 2704 h 329990"/>
              <a:gd name="connsiteX0" fmla="*/ 0 w 804717"/>
              <a:gd name="connsiteY0" fmla="*/ 2704 h 329990"/>
              <a:gd name="connsiteX1" fmla="*/ 804717 w 804717"/>
              <a:gd name="connsiteY1" fmla="*/ 0 h 329990"/>
              <a:gd name="connsiteX2" fmla="*/ 598534 w 804717"/>
              <a:gd name="connsiteY2" fmla="*/ 329990 h 329990"/>
              <a:gd name="connsiteX3" fmla="*/ 109878 w 804717"/>
              <a:gd name="connsiteY3" fmla="*/ 289445 h 329990"/>
              <a:gd name="connsiteX4" fmla="*/ 0 w 804717"/>
              <a:gd name="connsiteY4" fmla="*/ 2704 h 329990"/>
              <a:gd name="connsiteX0" fmla="*/ 267 w 804984"/>
              <a:gd name="connsiteY0" fmla="*/ 2704 h 329990"/>
              <a:gd name="connsiteX1" fmla="*/ 804984 w 804984"/>
              <a:gd name="connsiteY1" fmla="*/ 0 h 329990"/>
              <a:gd name="connsiteX2" fmla="*/ 598801 w 804984"/>
              <a:gd name="connsiteY2" fmla="*/ 329990 h 329990"/>
              <a:gd name="connsiteX3" fmla="*/ 4281 w 804984"/>
              <a:gd name="connsiteY3" fmla="*/ 326813 h 329990"/>
              <a:gd name="connsiteX4" fmla="*/ 267 w 804984"/>
              <a:gd name="connsiteY4" fmla="*/ 2704 h 329990"/>
              <a:gd name="connsiteX0" fmla="*/ 9204 w 802158"/>
              <a:gd name="connsiteY0" fmla="*/ 2704 h 329990"/>
              <a:gd name="connsiteX1" fmla="*/ 802158 w 802158"/>
              <a:gd name="connsiteY1" fmla="*/ 0 h 329990"/>
              <a:gd name="connsiteX2" fmla="*/ 595975 w 802158"/>
              <a:gd name="connsiteY2" fmla="*/ 329990 h 329990"/>
              <a:gd name="connsiteX3" fmla="*/ 1455 w 802158"/>
              <a:gd name="connsiteY3" fmla="*/ 326813 h 329990"/>
              <a:gd name="connsiteX4" fmla="*/ 9204 w 802158"/>
              <a:gd name="connsiteY4" fmla="*/ 2704 h 329990"/>
              <a:gd name="connsiteX0" fmla="*/ 6555 w 802450"/>
              <a:gd name="connsiteY0" fmla="*/ 35 h 329990"/>
              <a:gd name="connsiteX1" fmla="*/ 802450 w 802450"/>
              <a:gd name="connsiteY1" fmla="*/ 0 h 329990"/>
              <a:gd name="connsiteX2" fmla="*/ 596267 w 802450"/>
              <a:gd name="connsiteY2" fmla="*/ 329990 h 329990"/>
              <a:gd name="connsiteX3" fmla="*/ 1747 w 802450"/>
              <a:gd name="connsiteY3" fmla="*/ 326813 h 329990"/>
              <a:gd name="connsiteX4" fmla="*/ 6555 w 802450"/>
              <a:gd name="connsiteY4" fmla="*/ 35 h 329990"/>
              <a:gd name="connsiteX0" fmla="*/ 267 w 804984"/>
              <a:gd name="connsiteY0" fmla="*/ 2705 h 329990"/>
              <a:gd name="connsiteX1" fmla="*/ 804984 w 804984"/>
              <a:gd name="connsiteY1" fmla="*/ 0 h 329990"/>
              <a:gd name="connsiteX2" fmla="*/ 598801 w 804984"/>
              <a:gd name="connsiteY2" fmla="*/ 329990 h 329990"/>
              <a:gd name="connsiteX3" fmla="*/ 4281 w 804984"/>
              <a:gd name="connsiteY3" fmla="*/ 326813 h 329990"/>
              <a:gd name="connsiteX4" fmla="*/ 267 w 804984"/>
              <a:gd name="connsiteY4" fmla="*/ 2705 h 329990"/>
              <a:gd name="connsiteX0" fmla="*/ 613566 w 800744"/>
              <a:gd name="connsiteY0" fmla="*/ 0 h 412697"/>
              <a:gd name="connsiteX1" fmla="*/ 800744 w 800744"/>
              <a:gd name="connsiteY1" fmla="*/ 82707 h 412697"/>
              <a:gd name="connsiteX2" fmla="*/ 594561 w 800744"/>
              <a:gd name="connsiteY2" fmla="*/ 412697 h 412697"/>
              <a:gd name="connsiteX3" fmla="*/ 41 w 800744"/>
              <a:gd name="connsiteY3" fmla="*/ 409520 h 412697"/>
              <a:gd name="connsiteX4" fmla="*/ 613566 w 800744"/>
              <a:gd name="connsiteY4" fmla="*/ 0 h 412697"/>
              <a:gd name="connsiteX0" fmla="*/ 9202 w 802157"/>
              <a:gd name="connsiteY0" fmla="*/ 0 h 337962"/>
              <a:gd name="connsiteX1" fmla="*/ 802157 w 802157"/>
              <a:gd name="connsiteY1" fmla="*/ 7972 h 337962"/>
              <a:gd name="connsiteX2" fmla="*/ 595974 w 802157"/>
              <a:gd name="connsiteY2" fmla="*/ 337962 h 337962"/>
              <a:gd name="connsiteX3" fmla="*/ 1454 w 802157"/>
              <a:gd name="connsiteY3" fmla="*/ 334785 h 337962"/>
              <a:gd name="connsiteX4" fmla="*/ 9202 w 802157"/>
              <a:gd name="connsiteY4" fmla="*/ 0 h 337962"/>
              <a:gd name="connsiteX0" fmla="*/ 79962 w 800989"/>
              <a:gd name="connsiteY0" fmla="*/ 91166 h 329990"/>
              <a:gd name="connsiteX1" fmla="*/ 800989 w 800989"/>
              <a:gd name="connsiteY1" fmla="*/ 0 h 329990"/>
              <a:gd name="connsiteX2" fmla="*/ 594806 w 800989"/>
              <a:gd name="connsiteY2" fmla="*/ 329990 h 329990"/>
              <a:gd name="connsiteX3" fmla="*/ 286 w 800989"/>
              <a:gd name="connsiteY3" fmla="*/ 326813 h 329990"/>
              <a:gd name="connsiteX4" fmla="*/ 79962 w 800989"/>
              <a:gd name="connsiteY4" fmla="*/ 91166 h 329990"/>
              <a:gd name="connsiteX0" fmla="*/ 1 w 806276"/>
              <a:gd name="connsiteY0" fmla="*/ 0 h 333126"/>
              <a:gd name="connsiteX1" fmla="*/ 806276 w 806276"/>
              <a:gd name="connsiteY1" fmla="*/ 3136 h 333126"/>
              <a:gd name="connsiteX2" fmla="*/ 600093 w 806276"/>
              <a:gd name="connsiteY2" fmla="*/ 333126 h 333126"/>
              <a:gd name="connsiteX3" fmla="*/ 5573 w 806276"/>
              <a:gd name="connsiteY3" fmla="*/ 329949 h 333126"/>
              <a:gd name="connsiteX4" fmla="*/ 1 w 806276"/>
              <a:gd name="connsiteY4" fmla="*/ 0 h 333126"/>
              <a:gd name="connsiteX0" fmla="*/ 103877 w 800928"/>
              <a:gd name="connsiteY0" fmla="*/ 0 h 395993"/>
              <a:gd name="connsiteX1" fmla="*/ 800928 w 800928"/>
              <a:gd name="connsiteY1" fmla="*/ 66003 h 395993"/>
              <a:gd name="connsiteX2" fmla="*/ 594745 w 800928"/>
              <a:gd name="connsiteY2" fmla="*/ 395993 h 395993"/>
              <a:gd name="connsiteX3" fmla="*/ 225 w 800928"/>
              <a:gd name="connsiteY3" fmla="*/ 392816 h 395993"/>
              <a:gd name="connsiteX4" fmla="*/ 103877 w 800928"/>
              <a:gd name="connsiteY4" fmla="*/ 0 h 395993"/>
              <a:gd name="connsiteX0" fmla="*/ 1 w 806276"/>
              <a:gd name="connsiteY0" fmla="*/ 1700 h 329990"/>
              <a:gd name="connsiteX1" fmla="*/ 806276 w 806276"/>
              <a:gd name="connsiteY1" fmla="*/ 0 h 329990"/>
              <a:gd name="connsiteX2" fmla="*/ 600093 w 806276"/>
              <a:gd name="connsiteY2" fmla="*/ 329990 h 329990"/>
              <a:gd name="connsiteX3" fmla="*/ 5573 w 806276"/>
              <a:gd name="connsiteY3" fmla="*/ 326813 h 329990"/>
              <a:gd name="connsiteX4" fmla="*/ 1 w 806276"/>
              <a:gd name="connsiteY4" fmla="*/ 1700 h 329990"/>
              <a:gd name="connsiteX0" fmla="*/ 2292 w 803406"/>
              <a:gd name="connsiteY0" fmla="*/ 1700 h 329990"/>
              <a:gd name="connsiteX1" fmla="*/ 803406 w 803406"/>
              <a:gd name="connsiteY1" fmla="*/ 0 h 329990"/>
              <a:gd name="connsiteX2" fmla="*/ 597223 w 803406"/>
              <a:gd name="connsiteY2" fmla="*/ 329990 h 329990"/>
              <a:gd name="connsiteX3" fmla="*/ 2703 w 803406"/>
              <a:gd name="connsiteY3" fmla="*/ 326813 h 329990"/>
              <a:gd name="connsiteX4" fmla="*/ 2292 w 803406"/>
              <a:gd name="connsiteY4" fmla="*/ 1700 h 329990"/>
              <a:gd name="connsiteX0" fmla="*/ 0 w 801114"/>
              <a:gd name="connsiteY0" fmla="*/ 1700 h 329990"/>
              <a:gd name="connsiteX1" fmla="*/ 801114 w 801114"/>
              <a:gd name="connsiteY1" fmla="*/ 0 h 329990"/>
              <a:gd name="connsiteX2" fmla="*/ 594931 w 801114"/>
              <a:gd name="connsiteY2" fmla="*/ 329990 h 329990"/>
              <a:gd name="connsiteX3" fmla="*/ 77834 w 801114"/>
              <a:gd name="connsiteY3" fmla="*/ 270594 h 329990"/>
              <a:gd name="connsiteX4" fmla="*/ 0 w 801114"/>
              <a:gd name="connsiteY4" fmla="*/ 1700 h 329990"/>
              <a:gd name="connsiteX0" fmla="*/ 690 w 801804"/>
              <a:gd name="connsiteY0" fmla="*/ 1700 h 329990"/>
              <a:gd name="connsiteX1" fmla="*/ 801804 w 801804"/>
              <a:gd name="connsiteY1" fmla="*/ 0 h 329990"/>
              <a:gd name="connsiteX2" fmla="*/ 595621 w 801804"/>
              <a:gd name="connsiteY2" fmla="*/ 329990 h 329990"/>
              <a:gd name="connsiteX3" fmla="*/ 3682 w 801804"/>
              <a:gd name="connsiteY3" fmla="*/ 322127 h 329990"/>
              <a:gd name="connsiteX4" fmla="*/ 690 w 801804"/>
              <a:gd name="connsiteY4" fmla="*/ 1700 h 329990"/>
              <a:gd name="connsiteX0" fmla="*/ 4296 w 805410"/>
              <a:gd name="connsiteY0" fmla="*/ 1700 h 329990"/>
              <a:gd name="connsiteX1" fmla="*/ 805410 w 805410"/>
              <a:gd name="connsiteY1" fmla="*/ 0 h 329990"/>
              <a:gd name="connsiteX2" fmla="*/ 599227 w 805410"/>
              <a:gd name="connsiteY2" fmla="*/ 329990 h 329990"/>
              <a:gd name="connsiteX3" fmla="*/ 2127 w 805410"/>
              <a:gd name="connsiteY3" fmla="*/ 326813 h 329990"/>
              <a:gd name="connsiteX4" fmla="*/ 4296 w 805410"/>
              <a:gd name="connsiteY4" fmla="*/ 1700 h 329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5410" h="329990">
                <a:moveTo>
                  <a:pt x="4296" y="1700"/>
                </a:moveTo>
                <a:lnTo>
                  <a:pt x="805410" y="0"/>
                </a:lnTo>
                <a:lnTo>
                  <a:pt x="599227" y="329990"/>
                </a:lnTo>
                <a:lnTo>
                  <a:pt x="2127" y="326813"/>
                </a:lnTo>
                <a:cubicBezTo>
                  <a:pt x="-3703" y="100781"/>
                  <a:pt x="4296" y="70231"/>
                  <a:pt x="4296" y="1700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46508D7-325E-4FE4-9E40-A756D4757D09}"/>
              </a:ext>
            </a:extLst>
          </p:cNvPr>
          <p:cNvSpPr txBox="1"/>
          <p:nvPr/>
        </p:nvSpPr>
        <p:spPr>
          <a:xfrm>
            <a:off x="738690" y="6489072"/>
            <a:ext cx="136815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sz="2000" b="1" dirty="0">
                <a:solidFill>
                  <a:srgbClr val="206A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irort.ru</a:t>
            </a:r>
            <a:endParaRPr lang="ru-RU" sz="2000" b="1" dirty="0">
              <a:solidFill>
                <a:srgbClr val="206A7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9" name="Схема 8">
            <a:extLst>
              <a:ext uri="{FF2B5EF4-FFF2-40B4-BE49-F238E27FC236}">
                <a16:creationId xmlns:a16="http://schemas.microsoft.com/office/drawing/2014/main" id="{D32397A8-AC3E-4B88-824F-58FFA53DC05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53561662"/>
              </p:ext>
            </p:extLst>
          </p:nvPr>
        </p:nvGraphicFramePr>
        <p:xfrm>
          <a:off x="815056" y="1559607"/>
          <a:ext cx="7513887" cy="45926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940940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DB2AB0A-87EB-42CC-ACC5-1B0D89985FCC}"/>
              </a:ext>
            </a:extLst>
          </p:cNvPr>
          <p:cNvSpPr/>
          <p:nvPr/>
        </p:nvSpPr>
        <p:spPr>
          <a:xfrm>
            <a:off x="-6432" y="198087"/>
            <a:ext cx="8183241" cy="1159202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0 w 8868792"/>
              <a:gd name="connsiteY0" fmla="*/ 0 h 1248797"/>
              <a:gd name="connsiteX1" fmla="*/ 8868792 w 8868792"/>
              <a:gd name="connsiteY1" fmla="*/ 0 h 1248797"/>
              <a:gd name="connsiteX2" fmla="*/ 8114190 w 8868792"/>
              <a:gd name="connsiteY2" fmla="*/ 1140307 h 1248797"/>
              <a:gd name="connsiteX3" fmla="*/ 312948 w 8868792"/>
              <a:gd name="connsiteY3" fmla="*/ 1248797 h 1248797"/>
              <a:gd name="connsiteX4" fmla="*/ 0 w 8868792"/>
              <a:gd name="connsiteY4" fmla="*/ 0 h 124879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30442 h 1140307"/>
              <a:gd name="connsiteX4" fmla="*/ 1 w 8868793"/>
              <a:gd name="connsiteY4" fmla="*/ 0 h 1140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8793" h="1140307">
                <a:moveTo>
                  <a:pt x="1" y="0"/>
                </a:moveTo>
                <a:lnTo>
                  <a:pt x="8868793" y="0"/>
                </a:lnTo>
                <a:lnTo>
                  <a:pt x="8114191" y="1140307"/>
                </a:lnTo>
                <a:lnTo>
                  <a:pt x="0" y="1130442"/>
                </a:lnTo>
                <a:cubicBezTo>
                  <a:pt x="0" y="756258"/>
                  <a:pt x="1" y="374184"/>
                  <a:pt x="1" y="0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28005" y="457200"/>
            <a:ext cx="7868714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24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ВЫБОР </a:t>
            </a:r>
            <a:br>
              <a:rPr lang="ru-RU" sz="24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4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ПРОГРАММ ПОВЫШЕНИЯ КВАЛИФИКАЦИИ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AFC4DE5-831D-44FD-B9CC-18159C9EA6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719" y="325027"/>
            <a:ext cx="604669" cy="837122"/>
          </a:xfrm>
          <a:prstGeom prst="rect">
            <a:avLst/>
          </a:prstGeom>
        </p:spPr>
      </p:pic>
      <p:sp>
        <p:nvSpPr>
          <p:cNvPr id="15" name="Прямоугольник 3">
            <a:extLst>
              <a:ext uri="{FF2B5EF4-FFF2-40B4-BE49-F238E27FC236}">
                <a16:creationId xmlns:a16="http://schemas.microsoft.com/office/drawing/2014/main" id="{C6F6FDDB-194D-4340-B38F-E7F90D09A6E3}"/>
              </a:ext>
            </a:extLst>
          </p:cNvPr>
          <p:cNvSpPr/>
          <p:nvPr/>
        </p:nvSpPr>
        <p:spPr>
          <a:xfrm flipH="1" flipV="1">
            <a:off x="2072808" y="6529840"/>
            <a:ext cx="7074025" cy="336258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92430 w 8868793"/>
              <a:gd name="connsiteY0" fmla="*/ 672438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92430 w 8868793"/>
              <a:gd name="connsiteY4" fmla="*/ 672438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78412"/>
              <a:gd name="connsiteY0" fmla="*/ 820899 h 1140307"/>
              <a:gd name="connsiteX1" fmla="*/ 8878412 w 8878412"/>
              <a:gd name="connsiteY1" fmla="*/ 0 h 1140307"/>
              <a:gd name="connsiteX2" fmla="*/ 8123810 w 8878412"/>
              <a:gd name="connsiteY2" fmla="*/ 1140307 h 1140307"/>
              <a:gd name="connsiteX3" fmla="*/ 9619 w 8878412"/>
              <a:gd name="connsiteY3" fmla="*/ 1122552 h 1140307"/>
              <a:gd name="connsiteX4" fmla="*/ 0 w 8878412"/>
              <a:gd name="connsiteY4" fmla="*/ 820899 h 1140307"/>
              <a:gd name="connsiteX0" fmla="*/ 0 w 8329993"/>
              <a:gd name="connsiteY0" fmla="*/ 0 h 319408"/>
              <a:gd name="connsiteX1" fmla="*/ 8329993 w 8329993"/>
              <a:gd name="connsiteY1" fmla="*/ 0 h 319408"/>
              <a:gd name="connsiteX2" fmla="*/ 8123810 w 8329993"/>
              <a:gd name="connsiteY2" fmla="*/ 319408 h 319408"/>
              <a:gd name="connsiteX3" fmla="*/ 9619 w 8329993"/>
              <a:gd name="connsiteY3" fmla="*/ 301653 h 319408"/>
              <a:gd name="connsiteX4" fmla="*/ 0 w 8329993"/>
              <a:gd name="connsiteY4" fmla="*/ 0 h 319408"/>
              <a:gd name="connsiteX0" fmla="*/ 3 w 8320374"/>
              <a:gd name="connsiteY0" fmla="*/ 0 h 328140"/>
              <a:gd name="connsiteX1" fmla="*/ 8320374 w 8320374"/>
              <a:gd name="connsiteY1" fmla="*/ 8732 h 328140"/>
              <a:gd name="connsiteX2" fmla="*/ 8114191 w 8320374"/>
              <a:gd name="connsiteY2" fmla="*/ 328140 h 328140"/>
              <a:gd name="connsiteX3" fmla="*/ 0 w 8320374"/>
              <a:gd name="connsiteY3" fmla="*/ 310385 h 328140"/>
              <a:gd name="connsiteX4" fmla="*/ 3 w 8320374"/>
              <a:gd name="connsiteY4" fmla="*/ 0 h 328140"/>
              <a:gd name="connsiteX0" fmla="*/ 3 w 8320374"/>
              <a:gd name="connsiteY0" fmla="*/ 1850 h 329990"/>
              <a:gd name="connsiteX1" fmla="*/ 8320374 w 8320374"/>
              <a:gd name="connsiteY1" fmla="*/ 0 h 329990"/>
              <a:gd name="connsiteX2" fmla="*/ 8114191 w 8320374"/>
              <a:gd name="connsiteY2" fmla="*/ 329990 h 329990"/>
              <a:gd name="connsiteX3" fmla="*/ 0 w 8320374"/>
              <a:gd name="connsiteY3" fmla="*/ 312235 h 329990"/>
              <a:gd name="connsiteX4" fmla="*/ 3 w 8320374"/>
              <a:gd name="connsiteY4" fmla="*/ 1850 h 329990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582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7463 w 8327834"/>
              <a:gd name="connsiteY0" fmla="*/ 1850 h 333399"/>
              <a:gd name="connsiteX1" fmla="*/ 8327834 w 8327834"/>
              <a:gd name="connsiteY1" fmla="*/ 0 h 333399"/>
              <a:gd name="connsiteX2" fmla="*/ 8121651 w 8327834"/>
              <a:gd name="connsiteY2" fmla="*/ 329990 h 333399"/>
              <a:gd name="connsiteX3" fmla="*/ 1632 w 8327834"/>
              <a:gd name="connsiteY3" fmla="*/ 333399 h 333399"/>
              <a:gd name="connsiteX4" fmla="*/ 7463 w 8327834"/>
              <a:gd name="connsiteY4" fmla="*/ 1850 h 333399"/>
              <a:gd name="connsiteX0" fmla="*/ 0 w 8332030"/>
              <a:gd name="connsiteY0" fmla="*/ 1850 h 333399"/>
              <a:gd name="connsiteX1" fmla="*/ 8332030 w 8332030"/>
              <a:gd name="connsiteY1" fmla="*/ 0 h 333399"/>
              <a:gd name="connsiteX2" fmla="*/ 8125847 w 8332030"/>
              <a:gd name="connsiteY2" fmla="*/ 329990 h 333399"/>
              <a:gd name="connsiteX3" fmla="*/ 5828 w 8332030"/>
              <a:gd name="connsiteY3" fmla="*/ 333399 h 333399"/>
              <a:gd name="connsiteX4" fmla="*/ 0 w 8332030"/>
              <a:gd name="connsiteY4" fmla="*/ 1850 h 333399"/>
              <a:gd name="connsiteX0" fmla="*/ 670288 w 8326240"/>
              <a:gd name="connsiteY0" fmla="*/ 101502 h 333399"/>
              <a:gd name="connsiteX1" fmla="*/ 8326240 w 8326240"/>
              <a:gd name="connsiteY1" fmla="*/ 0 h 333399"/>
              <a:gd name="connsiteX2" fmla="*/ 8120057 w 8326240"/>
              <a:gd name="connsiteY2" fmla="*/ 329990 h 333399"/>
              <a:gd name="connsiteX3" fmla="*/ 38 w 8326240"/>
              <a:gd name="connsiteY3" fmla="*/ 333399 h 333399"/>
              <a:gd name="connsiteX4" fmla="*/ 670288 w 8326240"/>
              <a:gd name="connsiteY4" fmla="*/ 101502 h 333399"/>
              <a:gd name="connsiteX0" fmla="*/ 664509 w 8326240"/>
              <a:gd name="connsiteY0" fmla="*/ 7094 h 333399"/>
              <a:gd name="connsiteX1" fmla="*/ 8326240 w 8326240"/>
              <a:gd name="connsiteY1" fmla="*/ 0 h 333399"/>
              <a:gd name="connsiteX2" fmla="*/ 8120057 w 8326240"/>
              <a:gd name="connsiteY2" fmla="*/ 329990 h 333399"/>
              <a:gd name="connsiteX3" fmla="*/ 38 w 8326240"/>
              <a:gd name="connsiteY3" fmla="*/ 333399 h 333399"/>
              <a:gd name="connsiteX4" fmla="*/ 664509 w 8326240"/>
              <a:gd name="connsiteY4" fmla="*/ 7094 h 333399"/>
              <a:gd name="connsiteX0" fmla="*/ 4856 w 7666587"/>
              <a:gd name="connsiteY0" fmla="*/ 7094 h 330776"/>
              <a:gd name="connsiteX1" fmla="*/ 7666587 w 7666587"/>
              <a:gd name="connsiteY1" fmla="*/ 0 h 330776"/>
              <a:gd name="connsiteX2" fmla="*/ 7460404 w 7666587"/>
              <a:gd name="connsiteY2" fmla="*/ 329990 h 330776"/>
              <a:gd name="connsiteX3" fmla="*/ 2017 w 7666587"/>
              <a:gd name="connsiteY3" fmla="*/ 330776 h 330776"/>
              <a:gd name="connsiteX4" fmla="*/ 4856 w 7666587"/>
              <a:gd name="connsiteY4" fmla="*/ 7094 h 330776"/>
              <a:gd name="connsiteX0" fmla="*/ 179218 w 7664706"/>
              <a:gd name="connsiteY0" fmla="*/ 164441 h 330776"/>
              <a:gd name="connsiteX1" fmla="*/ 7664706 w 7664706"/>
              <a:gd name="connsiteY1" fmla="*/ 0 h 330776"/>
              <a:gd name="connsiteX2" fmla="*/ 7458523 w 7664706"/>
              <a:gd name="connsiteY2" fmla="*/ 329990 h 330776"/>
              <a:gd name="connsiteX3" fmla="*/ 136 w 7664706"/>
              <a:gd name="connsiteY3" fmla="*/ 330776 h 330776"/>
              <a:gd name="connsiteX4" fmla="*/ 179218 w 7664706"/>
              <a:gd name="connsiteY4" fmla="*/ 164441 h 330776"/>
              <a:gd name="connsiteX0" fmla="*/ 4855 w 7666585"/>
              <a:gd name="connsiteY0" fmla="*/ 7094 h 330776"/>
              <a:gd name="connsiteX1" fmla="*/ 7666585 w 7666585"/>
              <a:gd name="connsiteY1" fmla="*/ 0 h 330776"/>
              <a:gd name="connsiteX2" fmla="*/ 7460402 w 7666585"/>
              <a:gd name="connsiteY2" fmla="*/ 329990 h 330776"/>
              <a:gd name="connsiteX3" fmla="*/ 2015 w 7666585"/>
              <a:gd name="connsiteY3" fmla="*/ 330776 h 330776"/>
              <a:gd name="connsiteX4" fmla="*/ 4855 w 7666585"/>
              <a:gd name="connsiteY4" fmla="*/ 7094 h 330776"/>
              <a:gd name="connsiteX0" fmla="*/ 2555 w 7667173"/>
              <a:gd name="connsiteY0" fmla="*/ 9717 h 330776"/>
              <a:gd name="connsiteX1" fmla="*/ 7667173 w 7667173"/>
              <a:gd name="connsiteY1" fmla="*/ 0 h 330776"/>
              <a:gd name="connsiteX2" fmla="*/ 7460990 w 7667173"/>
              <a:gd name="connsiteY2" fmla="*/ 329990 h 330776"/>
              <a:gd name="connsiteX3" fmla="*/ 2603 w 7667173"/>
              <a:gd name="connsiteY3" fmla="*/ 330776 h 330776"/>
              <a:gd name="connsiteX4" fmla="*/ 2555 w 7667173"/>
              <a:gd name="connsiteY4" fmla="*/ 9717 h 330776"/>
              <a:gd name="connsiteX0" fmla="*/ 173447 w 7664710"/>
              <a:gd name="connsiteY0" fmla="*/ 119859 h 330776"/>
              <a:gd name="connsiteX1" fmla="*/ 7664710 w 7664710"/>
              <a:gd name="connsiteY1" fmla="*/ 0 h 330776"/>
              <a:gd name="connsiteX2" fmla="*/ 7458527 w 7664710"/>
              <a:gd name="connsiteY2" fmla="*/ 329990 h 330776"/>
              <a:gd name="connsiteX3" fmla="*/ 140 w 7664710"/>
              <a:gd name="connsiteY3" fmla="*/ 330776 h 330776"/>
              <a:gd name="connsiteX4" fmla="*/ 173447 w 7664710"/>
              <a:gd name="connsiteY4" fmla="*/ 119859 h 330776"/>
              <a:gd name="connsiteX0" fmla="*/ 4858 w 7666585"/>
              <a:gd name="connsiteY0" fmla="*/ 0 h 331549"/>
              <a:gd name="connsiteX1" fmla="*/ 7666585 w 7666585"/>
              <a:gd name="connsiteY1" fmla="*/ 773 h 331549"/>
              <a:gd name="connsiteX2" fmla="*/ 7460402 w 7666585"/>
              <a:gd name="connsiteY2" fmla="*/ 330763 h 331549"/>
              <a:gd name="connsiteX3" fmla="*/ 2015 w 7666585"/>
              <a:gd name="connsiteY3" fmla="*/ 331549 h 331549"/>
              <a:gd name="connsiteX4" fmla="*/ 4858 w 7666585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68439 h 399988"/>
              <a:gd name="connsiteX1" fmla="*/ 7664570 w 7664570"/>
              <a:gd name="connsiteY1" fmla="*/ 69212 h 399988"/>
              <a:gd name="connsiteX2" fmla="*/ 7458387 w 7664570"/>
              <a:gd name="connsiteY2" fmla="*/ 399202 h 399988"/>
              <a:gd name="connsiteX3" fmla="*/ 0 w 7664570"/>
              <a:gd name="connsiteY3" fmla="*/ 399988 h 399988"/>
              <a:gd name="connsiteX4" fmla="*/ 2843 w 7664570"/>
              <a:gd name="connsiteY4" fmla="*/ 68439 h 399988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101076 w 7664570"/>
              <a:gd name="connsiteY0" fmla="*/ 77899 h 330776"/>
              <a:gd name="connsiteX1" fmla="*/ 7664570 w 7664570"/>
              <a:gd name="connsiteY1" fmla="*/ 0 h 330776"/>
              <a:gd name="connsiteX2" fmla="*/ 7458387 w 7664570"/>
              <a:gd name="connsiteY2" fmla="*/ 329990 h 330776"/>
              <a:gd name="connsiteX3" fmla="*/ 0 w 7664570"/>
              <a:gd name="connsiteY3" fmla="*/ 330776 h 330776"/>
              <a:gd name="connsiteX4" fmla="*/ 101076 w 7664570"/>
              <a:gd name="connsiteY4" fmla="*/ 77899 h 330776"/>
              <a:gd name="connsiteX0" fmla="*/ 2034 w 7666651"/>
              <a:gd name="connsiteY0" fmla="*/ 4471 h 330776"/>
              <a:gd name="connsiteX1" fmla="*/ 7666651 w 7666651"/>
              <a:gd name="connsiteY1" fmla="*/ 0 h 330776"/>
              <a:gd name="connsiteX2" fmla="*/ 7460468 w 7666651"/>
              <a:gd name="connsiteY2" fmla="*/ 329990 h 330776"/>
              <a:gd name="connsiteX3" fmla="*/ 2081 w 7666651"/>
              <a:gd name="connsiteY3" fmla="*/ 330776 h 330776"/>
              <a:gd name="connsiteX4" fmla="*/ 2034 w 7666651"/>
              <a:gd name="connsiteY4" fmla="*/ 4471 h 330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66651" h="330776">
                <a:moveTo>
                  <a:pt x="2034" y="4471"/>
                </a:moveTo>
                <a:lnTo>
                  <a:pt x="7666651" y="0"/>
                </a:lnTo>
                <a:lnTo>
                  <a:pt x="7460468" y="329990"/>
                </a:lnTo>
                <a:lnTo>
                  <a:pt x="2081" y="330776"/>
                </a:lnTo>
                <a:cubicBezTo>
                  <a:pt x="4919" y="162438"/>
                  <a:pt x="-3745" y="52023"/>
                  <a:pt x="2034" y="4471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3">
            <a:extLst>
              <a:ext uri="{FF2B5EF4-FFF2-40B4-BE49-F238E27FC236}">
                <a16:creationId xmlns:a16="http://schemas.microsoft.com/office/drawing/2014/main" id="{DDDB21C2-2F58-4ABE-BBC0-776B202ED99A}"/>
              </a:ext>
            </a:extLst>
          </p:cNvPr>
          <p:cNvSpPr/>
          <p:nvPr/>
        </p:nvSpPr>
        <p:spPr>
          <a:xfrm flipH="1" flipV="1">
            <a:off x="8604447" y="457200"/>
            <a:ext cx="543461" cy="900089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0 w 8868792"/>
              <a:gd name="connsiteY0" fmla="*/ 0 h 1248797"/>
              <a:gd name="connsiteX1" fmla="*/ 8868792 w 8868792"/>
              <a:gd name="connsiteY1" fmla="*/ 0 h 1248797"/>
              <a:gd name="connsiteX2" fmla="*/ 8114190 w 8868792"/>
              <a:gd name="connsiteY2" fmla="*/ 1140307 h 1248797"/>
              <a:gd name="connsiteX3" fmla="*/ 312948 w 8868792"/>
              <a:gd name="connsiteY3" fmla="*/ 1248797 h 1248797"/>
              <a:gd name="connsiteX4" fmla="*/ 0 w 8868792"/>
              <a:gd name="connsiteY4" fmla="*/ 0 h 124879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30442 h 1140307"/>
              <a:gd name="connsiteX4" fmla="*/ 1 w 8868793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7630730 w 8868792"/>
              <a:gd name="connsiteY3" fmla="*/ 874432 h 1140307"/>
              <a:gd name="connsiteX4" fmla="*/ 0 w 8868792"/>
              <a:gd name="connsiteY4" fmla="*/ 0 h 1140307"/>
              <a:gd name="connsiteX0" fmla="*/ 663211 w 1238062"/>
              <a:gd name="connsiteY0" fmla="*/ 0 h 1140307"/>
              <a:gd name="connsiteX1" fmla="*/ 1238062 w 1238062"/>
              <a:gd name="connsiteY1" fmla="*/ 0 h 1140307"/>
              <a:gd name="connsiteX2" fmla="*/ 483460 w 1238062"/>
              <a:gd name="connsiteY2" fmla="*/ 1140307 h 1140307"/>
              <a:gd name="connsiteX3" fmla="*/ 0 w 1238062"/>
              <a:gd name="connsiteY3" fmla="*/ 874432 h 1140307"/>
              <a:gd name="connsiteX4" fmla="*/ 663211 w 1238062"/>
              <a:gd name="connsiteY4" fmla="*/ 0 h 1140307"/>
              <a:gd name="connsiteX0" fmla="*/ 663211 w 1238062"/>
              <a:gd name="connsiteY0" fmla="*/ 0 h 1140307"/>
              <a:gd name="connsiteX1" fmla="*/ 1238062 w 1238062"/>
              <a:gd name="connsiteY1" fmla="*/ 0 h 1140307"/>
              <a:gd name="connsiteX2" fmla="*/ 649073 w 1238062"/>
              <a:gd name="connsiteY2" fmla="*/ 885418 h 1140307"/>
              <a:gd name="connsiteX3" fmla="*/ 483460 w 1238062"/>
              <a:gd name="connsiteY3" fmla="*/ 1140307 h 1140307"/>
              <a:gd name="connsiteX4" fmla="*/ 0 w 1238062"/>
              <a:gd name="connsiteY4" fmla="*/ 874432 h 1140307"/>
              <a:gd name="connsiteX5" fmla="*/ 663211 w 1238062"/>
              <a:gd name="connsiteY5" fmla="*/ 0 h 1140307"/>
              <a:gd name="connsiteX0" fmla="*/ 663211 w 1238062"/>
              <a:gd name="connsiteY0" fmla="*/ 0 h 885418"/>
              <a:gd name="connsiteX1" fmla="*/ 1238062 w 1238062"/>
              <a:gd name="connsiteY1" fmla="*/ 0 h 885418"/>
              <a:gd name="connsiteX2" fmla="*/ 649073 w 1238062"/>
              <a:gd name="connsiteY2" fmla="*/ 885418 h 885418"/>
              <a:gd name="connsiteX3" fmla="*/ 0 w 1238062"/>
              <a:gd name="connsiteY3" fmla="*/ 874432 h 885418"/>
              <a:gd name="connsiteX4" fmla="*/ 663211 w 1238062"/>
              <a:gd name="connsiteY4" fmla="*/ 0 h 885418"/>
              <a:gd name="connsiteX0" fmla="*/ 14138 w 588989"/>
              <a:gd name="connsiteY0" fmla="*/ 0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14138 w 588989"/>
              <a:gd name="connsiteY3" fmla="*/ 0 h 885418"/>
              <a:gd name="connsiteX0" fmla="*/ 9904 w 588989"/>
              <a:gd name="connsiteY0" fmla="*/ 0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9904 w 588989"/>
              <a:gd name="connsiteY3" fmla="*/ 0 h 885418"/>
              <a:gd name="connsiteX0" fmla="*/ 7322 w 588989"/>
              <a:gd name="connsiteY0" fmla="*/ 2342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7322 w 588989"/>
              <a:gd name="connsiteY3" fmla="*/ 2342 h 885418"/>
              <a:gd name="connsiteX0" fmla="*/ 2161 w 588989"/>
              <a:gd name="connsiteY0" fmla="*/ 2342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2161 w 588989"/>
              <a:gd name="connsiteY3" fmla="*/ 2342 h 885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8989" h="885418">
                <a:moveTo>
                  <a:pt x="2161" y="2342"/>
                </a:moveTo>
                <a:lnTo>
                  <a:pt x="588989" y="0"/>
                </a:lnTo>
                <a:lnTo>
                  <a:pt x="0" y="885418"/>
                </a:lnTo>
                <a:cubicBezTo>
                  <a:pt x="2441" y="591059"/>
                  <a:pt x="-280" y="296701"/>
                  <a:pt x="2161" y="2342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3">
            <a:extLst>
              <a:ext uri="{FF2B5EF4-FFF2-40B4-BE49-F238E27FC236}">
                <a16:creationId xmlns:a16="http://schemas.microsoft.com/office/drawing/2014/main" id="{39BDFF64-1BD3-4759-B3CF-0B4663E08CA9}"/>
              </a:ext>
            </a:extLst>
          </p:cNvPr>
          <p:cNvSpPr/>
          <p:nvPr/>
        </p:nvSpPr>
        <p:spPr>
          <a:xfrm>
            <a:off x="-4463" y="6527174"/>
            <a:ext cx="743152" cy="335459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92430 w 8868793"/>
              <a:gd name="connsiteY0" fmla="*/ 672438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92430 w 8868793"/>
              <a:gd name="connsiteY4" fmla="*/ 672438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78412"/>
              <a:gd name="connsiteY0" fmla="*/ 820899 h 1140307"/>
              <a:gd name="connsiteX1" fmla="*/ 8878412 w 8878412"/>
              <a:gd name="connsiteY1" fmla="*/ 0 h 1140307"/>
              <a:gd name="connsiteX2" fmla="*/ 8123810 w 8878412"/>
              <a:gd name="connsiteY2" fmla="*/ 1140307 h 1140307"/>
              <a:gd name="connsiteX3" fmla="*/ 9619 w 8878412"/>
              <a:gd name="connsiteY3" fmla="*/ 1122552 h 1140307"/>
              <a:gd name="connsiteX4" fmla="*/ 0 w 8878412"/>
              <a:gd name="connsiteY4" fmla="*/ 820899 h 1140307"/>
              <a:gd name="connsiteX0" fmla="*/ 0 w 8329993"/>
              <a:gd name="connsiteY0" fmla="*/ 0 h 319408"/>
              <a:gd name="connsiteX1" fmla="*/ 8329993 w 8329993"/>
              <a:gd name="connsiteY1" fmla="*/ 0 h 319408"/>
              <a:gd name="connsiteX2" fmla="*/ 8123810 w 8329993"/>
              <a:gd name="connsiteY2" fmla="*/ 319408 h 319408"/>
              <a:gd name="connsiteX3" fmla="*/ 9619 w 8329993"/>
              <a:gd name="connsiteY3" fmla="*/ 301653 h 319408"/>
              <a:gd name="connsiteX4" fmla="*/ 0 w 8329993"/>
              <a:gd name="connsiteY4" fmla="*/ 0 h 319408"/>
              <a:gd name="connsiteX0" fmla="*/ 3 w 8320374"/>
              <a:gd name="connsiteY0" fmla="*/ 0 h 328140"/>
              <a:gd name="connsiteX1" fmla="*/ 8320374 w 8320374"/>
              <a:gd name="connsiteY1" fmla="*/ 8732 h 328140"/>
              <a:gd name="connsiteX2" fmla="*/ 8114191 w 8320374"/>
              <a:gd name="connsiteY2" fmla="*/ 328140 h 328140"/>
              <a:gd name="connsiteX3" fmla="*/ 0 w 8320374"/>
              <a:gd name="connsiteY3" fmla="*/ 310385 h 328140"/>
              <a:gd name="connsiteX4" fmla="*/ 3 w 8320374"/>
              <a:gd name="connsiteY4" fmla="*/ 0 h 328140"/>
              <a:gd name="connsiteX0" fmla="*/ 3 w 8320374"/>
              <a:gd name="connsiteY0" fmla="*/ 1850 h 329990"/>
              <a:gd name="connsiteX1" fmla="*/ 8320374 w 8320374"/>
              <a:gd name="connsiteY1" fmla="*/ 0 h 329990"/>
              <a:gd name="connsiteX2" fmla="*/ 8114191 w 8320374"/>
              <a:gd name="connsiteY2" fmla="*/ 329990 h 329990"/>
              <a:gd name="connsiteX3" fmla="*/ 0 w 8320374"/>
              <a:gd name="connsiteY3" fmla="*/ 312235 h 329990"/>
              <a:gd name="connsiteX4" fmla="*/ 3 w 8320374"/>
              <a:gd name="connsiteY4" fmla="*/ 1850 h 329990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582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7463 w 8327834"/>
              <a:gd name="connsiteY0" fmla="*/ 1850 h 333399"/>
              <a:gd name="connsiteX1" fmla="*/ 8327834 w 8327834"/>
              <a:gd name="connsiteY1" fmla="*/ 0 h 333399"/>
              <a:gd name="connsiteX2" fmla="*/ 8121651 w 8327834"/>
              <a:gd name="connsiteY2" fmla="*/ 329990 h 333399"/>
              <a:gd name="connsiteX3" fmla="*/ 1632 w 8327834"/>
              <a:gd name="connsiteY3" fmla="*/ 333399 h 333399"/>
              <a:gd name="connsiteX4" fmla="*/ 7463 w 8327834"/>
              <a:gd name="connsiteY4" fmla="*/ 1850 h 333399"/>
              <a:gd name="connsiteX0" fmla="*/ 0 w 8332030"/>
              <a:gd name="connsiteY0" fmla="*/ 1850 h 333399"/>
              <a:gd name="connsiteX1" fmla="*/ 8332030 w 8332030"/>
              <a:gd name="connsiteY1" fmla="*/ 0 h 333399"/>
              <a:gd name="connsiteX2" fmla="*/ 8125847 w 8332030"/>
              <a:gd name="connsiteY2" fmla="*/ 329990 h 333399"/>
              <a:gd name="connsiteX3" fmla="*/ 5828 w 8332030"/>
              <a:gd name="connsiteY3" fmla="*/ 333399 h 333399"/>
              <a:gd name="connsiteX4" fmla="*/ 0 w 8332030"/>
              <a:gd name="connsiteY4" fmla="*/ 1850 h 333399"/>
              <a:gd name="connsiteX0" fmla="*/ 7560904 w 8326206"/>
              <a:gd name="connsiteY0" fmla="*/ 0 h 340918"/>
              <a:gd name="connsiteX1" fmla="*/ 8326206 w 8326206"/>
              <a:gd name="connsiteY1" fmla="*/ 7519 h 340918"/>
              <a:gd name="connsiteX2" fmla="*/ 8120023 w 8326206"/>
              <a:gd name="connsiteY2" fmla="*/ 337509 h 340918"/>
              <a:gd name="connsiteX3" fmla="*/ 4 w 8326206"/>
              <a:gd name="connsiteY3" fmla="*/ 340918 h 340918"/>
              <a:gd name="connsiteX4" fmla="*/ 7560904 w 8326206"/>
              <a:gd name="connsiteY4" fmla="*/ 0 h 340918"/>
              <a:gd name="connsiteX0" fmla="*/ 211070 w 976372"/>
              <a:gd name="connsiteY0" fmla="*/ 0 h 359657"/>
              <a:gd name="connsiteX1" fmla="*/ 976372 w 976372"/>
              <a:gd name="connsiteY1" fmla="*/ 7519 h 359657"/>
              <a:gd name="connsiteX2" fmla="*/ 770189 w 976372"/>
              <a:gd name="connsiteY2" fmla="*/ 337509 h 359657"/>
              <a:gd name="connsiteX3" fmla="*/ 116 w 976372"/>
              <a:gd name="connsiteY3" fmla="*/ 359657 h 359657"/>
              <a:gd name="connsiteX4" fmla="*/ 211070 w 976372"/>
              <a:gd name="connsiteY4" fmla="*/ 0 h 359657"/>
              <a:gd name="connsiteX0" fmla="*/ 0 w 765302"/>
              <a:gd name="connsiteY0" fmla="*/ 0 h 337509"/>
              <a:gd name="connsiteX1" fmla="*/ 765302 w 765302"/>
              <a:gd name="connsiteY1" fmla="*/ 7519 h 337509"/>
              <a:gd name="connsiteX2" fmla="*/ 559119 w 765302"/>
              <a:gd name="connsiteY2" fmla="*/ 337509 h 337509"/>
              <a:gd name="connsiteX3" fmla="*/ 81842 w 765302"/>
              <a:gd name="connsiteY3" fmla="*/ 277885 h 337509"/>
              <a:gd name="connsiteX4" fmla="*/ 0 w 765302"/>
              <a:gd name="connsiteY4" fmla="*/ 0 h 337509"/>
              <a:gd name="connsiteX0" fmla="*/ 42525 w 807827"/>
              <a:gd name="connsiteY0" fmla="*/ 0 h 344325"/>
              <a:gd name="connsiteX1" fmla="*/ 807827 w 807827"/>
              <a:gd name="connsiteY1" fmla="*/ 7519 h 344325"/>
              <a:gd name="connsiteX2" fmla="*/ 601644 w 807827"/>
              <a:gd name="connsiteY2" fmla="*/ 337509 h 344325"/>
              <a:gd name="connsiteX3" fmla="*/ 492 w 807827"/>
              <a:gd name="connsiteY3" fmla="*/ 344325 h 344325"/>
              <a:gd name="connsiteX4" fmla="*/ 42525 w 807827"/>
              <a:gd name="connsiteY4" fmla="*/ 0 h 344325"/>
              <a:gd name="connsiteX0" fmla="*/ 14958 w 808413"/>
              <a:gd name="connsiteY0" fmla="*/ 7814 h 336806"/>
              <a:gd name="connsiteX1" fmla="*/ 808413 w 808413"/>
              <a:gd name="connsiteY1" fmla="*/ 0 h 336806"/>
              <a:gd name="connsiteX2" fmla="*/ 602230 w 808413"/>
              <a:gd name="connsiteY2" fmla="*/ 329990 h 336806"/>
              <a:gd name="connsiteX3" fmla="*/ 1078 w 808413"/>
              <a:gd name="connsiteY3" fmla="*/ 336806 h 336806"/>
              <a:gd name="connsiteX4" fmla="*/ 14958 w 808413"/>
              <a:gd name="connsiteY4" fmla="*/ 7814 h 336806"/>
              <a:gd name="connsiteX0" fmla="*/ 638927 w 807375"/>
              <a:gd name="connsiteY0" fmla="*/ 0 h 666301"/>
              <a:gd name="connsiteX1" fmla="*/ 807375 w 807375"/>
              <a:gd name="connsiteY1" fmla="*/ 329495 h 666301"/>
              <a:gd name="connsiteX2" fmla="*/ 601192 w 807375"/>
              <a:gd name="connsiteY2" fmla="*/ 659485 h 666301"/>
              <a:gd name="connsiteX3" fmla="*/ 40 w 807375"/>
              <a:gd name="connsiteY3" fmla="*/ 666301 h 666301"/>
              <a:gd name="connsiteX4" fmla="*/ 638927 w 807375"/>
              <a:gd name="connsiteY4" fmla="*/ 0 h 666301"/>
              <a:gd name="connsiteX0" fmla="*/ 9663 w 808749"/>
              <a:gd name="connsiteY0" fmla="*/ 0 h 344324"/>
              <a:gd name="connsiteX1" fmla="*/ 808749 w 808749"/>
              <a:gd name="connsiteY1" fmla="*/ 7518 h 344324"/>
              <a:gd name="connsiteX2" fmla="*/ 602566 w 808749"/>
              <a:gd name="connsiteY2" fmla="*/ 337508 h 344324"/>
              <a:gd name="connsiteX3" fmla="*/ 1414 w 808749"/>
              <a:gd name="connsiteY3" fmla="*/ 344324 h 344324"/>
              <a:gd name="connsiteX4" fmla="*/ 9663 w 808749"/>
              <a:gd name="connsiteY4" fmla="*/ 0 h 344324"/>
              <a:gd name="connsiteX0" fmla="*/ 9663 w 808749"/>
              <a:gd name="connsiteY0" fmla="*/ 58922 h 336806"/>
              <a:gd name="connsiteX1" fmla="*/ 808749 w 808749"/>
              <a:gd name="connsiteY1" fmla="*/ 0 h 336806"/>
              <a:gd name="connsiteX2" fmla="*/ 602566 w 808749"/>
              <a:gd name="connsiteY2" fmla="*/ 329990 h 336806"/>
              <a:gd name="connsiteX3" fmla="*/ 1414 w 808749"/>
              <a:gd name="connsiteY3" fmla="*/ 336806 h 336806"/>
              <a:gd name="connsiteX4" fmla="*/ 9663 w 808749"/>
              <a:gd name="connsiteY4" fmla="*/ 58922 h 336806"/>
              <a:gd name="connsiteX0" fmla="*/ 9663 w 808749"/>
              <a:gd name="connsiteY0" fmla="*/ 7815 h 336806"/>
              <a:gd name="connsiteX1" fmla="*/ 808749 w 808749"/>
              <a:gd name="connsiteY1" fmla="*/ 0 h 336806"/>
              <a:gd name="connsiteX2" fmla="*/ 602566 w 808749"/>
              <a:gd name="connsiteY2" fmla="*/ 329990 h 336806"/>
              <a:gd name="connsiteX3" fmla="*/ 1414 w 808749"/>
              <a:gd name="connsiteY3" fmla="*/ 336806 h 336806"/>
              <a:gd name="connsiteX4" fmla="*/ 9663 w 808749"/>
              <a:gd name="connsiteY4" fmla="*/ 7815 h 336806"/>
              <a:gd name="connsiteX0" fmla="*/ 9663 w 808749"/>
              <a:gd name="connsiteY0" fmla="*/ 0 h 441427"/>
              <a:gd name="connsiteX1" fmla="*/ 808749 w 808749"/>
              <a:gd name="connsiteY1" fmla="*/ 104621 h 441427"/>
              <a:gd name="connsiteX2" fmla="*/ 602566 w 808749"/>
              <a:gd name="connsiteY2" fmla="*/ 434611 h 441427"/>
              <a:gd name="connsiteX3" fmla="*/ 1414 w 808749"/>
              <a:gd name="connsiteY3" fmla="*/ 441427 h 441427"/>
              <a:gd name="connsiteX4" fmla="*/ 9663 w 808749"/>
              <a:gd name="connsiteY4" fmla="*/ 0 h 441427"/>
              <a:gd name="connsiteX0" fmla="*/ 9663 w 808749"/>
              <a:gd name="connsiteY0" fmla="*/ 0 h 339212"/>
              <a:gd name="connsiteX1" fmla="*/ 808749 w 808749"/>
              <a:gd name="connsiteY1" fmla="*/ 2406 h 339212"/>
              <a:gd name="connsiteX2" fmla="*/ 602566 w 808749"/>
              <a:gd name="connsiteY2" fmla="*/ 332396 h 339212"/>
              <a:gd name="connsiteX3" fmla="*/ 1414 w 808749"/>
              <a:gd name="connsiteY3" fmla="*/ 339212 h 339212"/>
              <a:gd name="connsiteX4" fmla="*/ 9663 w 808749"/>
              <a:gd name="connsiteY4" fmla="*/ 0 h 339212"/>
              <a:gd name="connsiteX0" fmla="*/ 177306 w 807472"/>
              <a:gd name="connsiteY0" fmla="*/ 84476 h 336806"/>
              <a:gd name="connsiteX1" fmla="*/ 807472 w 807472"/>
              <a:gd name="connsiteY1" fmla="*/ 0 h 336806"/>
              <a:gd name="connsiteX2" fmla="*/ 601289 w 807472"/>
              <a:gd name="connsiteY2" fmla="*/ 329990 h 336806"/>
              <a:gd name="connsiteX3" fmla="*/ 137 w 807472"/>
              <a:gd name="connsiteY3" fmla="*/ 336806 h 336806"/>
              <a:gd name="connsiteX4" fmla="*/ 177306 w 807472"/>
              <a:gd name="connsiteY4" fmla="*/ 84476 h 336806"/>
              <a:gd name="connsiteX0" fmla="*/ 4669 w 809386"/>
              <a:gd name="connsiteY0" fmla="*/ 2704 h 336806"/>
              <a:gd name="connsiteX1" fmla="*/ 809386 w 809386"/>
              <a:gd name="connsiteY1" fmla="*/ 0 h 336806"/>
              <a:gd name="connsiteX2" fmla="*/ 603203 w 809386"/>
              <a:gd name="connsiteY2" fmla="*/ 329990 h 336806"/>
              <a:gd name="connsiteX3" fmla="*/ 2051 w 809386"/>
              <a:gd name="connsiteY3" fmla="*/ 336806 h 336806"/>
              <a:gd name="connsiteX4" fmla="*/ 4669 w 809386"/>
              <a:gd name="connsiteY4" fmla="*/ 2704 h 336806"/>
              <a:gd name="connsiteX0" fmla="*/ 0 w 804717"/>
              <a:gd name="connsiteY0" fmla="*/ 2704 h 329990"/>
              <a:gd name="connsiteX1" fmla="*/ 804717 w 804717"/>
              <a:gd name="connsiteY1" fmla="*/ 0 h 329990"/>
              <a:gd name="connsiteX2" fmla="*/ 598534 w 804717"/>
              <a:gd name="connsiteY2" fmla="*/ 329990 h 329990"/>
              <a:gd name="connsiteX3" fmla="*/ 166302 w 804717"/>
              <a:gd name="connsiteY3" fmla="*/ 224369 h 329990"/>
              <a:gd name="connsiteX4" fmla="*/ 0 w 804717"/>
              <a:gd name="connsiteY4" fmla="*/ 2704 h 329990"/>
              <a:gd name="connsiteX0" fmla="*/ 20383 w 825100"/>
              <a:gd name="connsiteY0" fmla="*/ 2704 h 329990"/>
              <a:gd name="connsiteX1" fmla="*/ 825100 w 825100"/>
              <a:gd name="connsiteY1" fmla="*/ 0 h 329990"/>
              <a:gd name="connsiteX2" fmla="*/ 618917 w 825100"/>
              <a:gd name="connsiteY2" fmla="*/ 329990 h 329990"/>
              <a:gd name="connsiteX3" fmla="*/ 872 w 825100"/>
              <a:gd name="connsiteY3" fmla="*/ 321474 h 329990"/>
              <a:gd name="connsiteX4" fmla="*/ 20383 w 825100"/>
              <a:gd name="connsiteY4" fmla="*/ 2704 h 329990"/>
              <a:gd name="connsiteX0" fmla="*/ 0 w 804717"/>
              <a:gd name="connsiteY0" fmla="*/ 2704 h 329990"/>
              <a:gd name="connsiteX1" fmla="*/ 804717 w 804717"/>
              <a:gd name="connsiteY1" fmla="*/ 0 h 329990"/>
              <a:gd name="connsiteX2" fmla="*/ 598534 w 804717"/>
              <a:gd name="connsiteY2" fmla="*/ 329990 h 329990"/>
              <a:gd name="connsiteX3" fmla="*/ 109878 w 804717"/>
              <a:gd name="connsiteY3" fmla="*/ 289445 h 329990"/>
              <a:gd name="connsiteX4" fmla="*/ 0 w 804717"/>
              <a:gd name="connsiteY4" fmla="*/ 2704 h 329990"/>
              <a:gd name="connsiteX0" fmla="*/ 267 w 804984"/>
              <a:gd name="connsiteY0" fmla="*/ 2704 h 329990"/>
              <a:gd name="connsiteX1" fmla="*/ 804984 w 804984"/>
              <a:gd name="connsiteY1" fmla="*/ 0 h 329990"/>
              <a:gd name="connsiteX2" fmla="*/ 598801 w 804984"/>
              <a:gd name="connsiteY2" fmla="*/ 329990 h 329990"/>
              <a:gd name="connsiteX3" fmla="*/ 4281 w 804984"/>
              <a:gd name="connsiteY3" fmla="*/ 326813 h 329990"/>
              <a:gd name="connsiteX4" fmla="*/ 267 w 804984"/>
              <a:gd name="connsiteY4" fmla="*/ 2704 h 329990"/>
              <a:gd name="connsiteX0" fmla="*/ 9204 w 802158"/>
              <a:gd name="connsiteY0" fmla="*/ 2704 h 329990"/>
              <a:gd name="connsiteX1" fmla="*/ 802158 w 802158"/>
              <a:gd name="connsiteY1" fmla="*/ 0 h 329990"/>
              <a:gd name="connsiteX2" fmla="*/ 595975 w 802158"/>
              <a:gd name="connsiteY2" fmla="*/ 329990 h 329990"/>
              <a:gd name="connsiteX3" fmla="*/ 1455 w 802158"/>
              <a:gd name="connsiteY3" fmla="*/ 326813 h 329990"/>
              <a:gd name="connsiteX4" fmla="*/ 9204 w 802158"/>
              <a:gd name="connsiteY4" fmla="*/ 2704 h 329990"/>
              <a:gd name="connsiteX0" fmla="*/ 6555 w 802450"/>
              <a:gd name="connsiteY0" fmla="*/ 35 h 329990"/>
              <a:gd name="connsiteX1" fmla="*/ 802450 w 802450"/>
              <a:gd name="connsiteY1" fmla="*/ 0 h 329990"/>
              <a:gd name="connsiteX2" fmla="*/ 596267 w 802450"/>
              <a:gd name="connsiteY2" fmla="*/ 329990 h 329990"/>
              <a:gd name="connsiteX3" fmla="*/ 1747 w 802450"/>
              <a:gd name="connsiteY3" fmla="*/ 326813 h 329990"/>
              <a:gd name="connsiteX4" fmla="*/ 6555 w 802450"/>
              <a:gd name="connsiteY4" fmla="*/ 35 h 329990"/>
              <a:gd name="connsiteX0" fmla="*/ 267 w 804984"/>
              <a:gd name="connsiteY0" fmla="*/ 2705 h 329990"/>
              <a:gd name="connsiteX1" fmla="*/ 804984 w 804984"/>
              <a:gd name="connsiteY1" fmla="*/ 0 h 329990"/>
              <a:gd name="connsiteX2" fmla="*/ 598801 w 804984"/>
              <a:gd name="connsiteY2" fmla="*/ 329990 h 329990"/>
              <a:gd name="connsiteX3" fmla="*/ 4281 w 804984"/>
              <a:gd name="connsiteY3" fmla="*/ 326813 h 329990"/>
              <a:gd name="connsiteX4" fmla="*/ 267 w 804984"/>
              <a:gd name="connsiteY4" fmla="*/ 2705 h 329990"/>
              <a:gd name="connsiteX0" fmla="*/ 613566 w 800744"/>
              <a:gd name="connsiteY0" fmla="*/ 0 h 412697"/>
              <a:gd name="connsiteX1" fmla="*/ 800744 w 800744"/>
              <a:gd name="connsiteY1" fmla="*/ 82707 h 412697"/>
              <a:gd name="connsiteX2" fmla="*/ 594561 w 800744"/>
              <a:gd name="connsiteY2" fmla="*/ 412697 h 412697"/>
              <a:gd name="connsiteX3" fmla="*/ 41 w 800744"/>
              <a:gd name="connsiteY3" fmla="*/ 409520 h 412697"/>
              <a:gd name="connsiteX4" fmla="*/ 613566 w 800744"/>
              <a:gd name="connsiteY4" fmla="*/ 0 h 412697"/>
              <a:gd name="connsiteX0" fmla="*/ 9202 w 802157"/>
              <a:gd name="connsiteY0" fmla="*/ 0 h 337962"/>
              <a:gd name="connsiteX1" fmla="*/ 802157 w 802157"/>
              <a:gd name="connsiteY1" fmla="*/ 7972 h 337962"/>
              <a:gd name="connsiteX2" fmla="*/ 595974 w 802157"/>
              <a:gd name="connsiteY2" fmla="*/ 337962 h 337962"/>
              <a:gd name="connsiteX3" fmla="*/ 1454 w 802157"/>
              <a:gd name="connsiteY3" fmla="*/ 334785 h 337962"/>
              <a:gd name="connsiteX4" fmla="*/ 9202 w 802157"/>
              <a:gd name="connsiteY4" fmla="*/ 0 h 337962"/>
              <a:gd name="connsiteX0" fmla="*/ 79962 w 800989"/>
              <a:gd name="connsiteY0" fmla="*/ 91166 h 329990"/>
              <a:gd name="connsiteX1" fmla="*/ 800989 w 800989"/>
              <a:gd name="connsiteY1" fmla="*/ 0 h 329990"/>
              <a:gd name="connsiteX2" fmla="*/ 594806 w 800989"/>
              <a:gd name="connsiteY2" fmla="*/ 329990 h 329990"/>
              <a:gd name="connsiteX3" fmla="*/ 286 w 800989"/>
              <a:gd name="connsiteY3" fmla="*/ 326813 h 329990"/>
              <a:gd name="connsiteX4" fmla="*/ 79962 w 800989"/>
              <a:gd name="connsiteY4" fmla="*/ 91166 h 329990"/>
              <a:gd name="connsiteX0" fmla="*/ 1 w 806276"/>
              <a:gd name="connsiteY0" fmla="*/ 0 h 333126"/>
              <a:gd name="connsiteX1" fmla="*/ 806276 w 806276"/>
              <a:gd name="connsiteY1" fmla="*/ 3136 h 333126"/>
              <a:gd name="connsiteX2" fmla="*/ 600093 w 806276"/>
              <a:gd name="connsiteY2" fmla="*/ 333126 h 333126"/>
              <a:gd name="connsiteX3" fmla="*/ 5573 w 806276"/>
              <a:gd name="connsiteY3" fmla="*/ 329949 h 333126"/>
              <a:gd name="connsiteX4" fmla="*/ 1 w 806276"/>
              <a:gd name="connsiteY4" fmla="*/ 0 h 333126"/>
              <a:gd name="connsiteX0" fmla="*/ 103877 w 800928"/>
              <a:gd name="connsiteY0" fmla="*/ 0 h 395993"/>
              <a:gd name="connsiteX1" fmla="*/ 800928 w 800928"/>
              <a:gd name="connsiteY1" fmla="*/ 66003 h 395993"/>
              <a:gd name="connsiteX2" fmla="*/ 594745 w 800928"/>
              <a:gd name="connsiteY2" fmla="*/ 395993 h 395993"/>
              <a:gd name="connsiteX3" fmla="*/ 225 w 800928"/>
              <a:gd name="connsiteY3" fmla="*/ 392816 h 395993"/>
              <a:gd name="connsiteX4" fmla="*/ 103877 w 800928"/>
              <a:gd name="connsiteY4" fmla="*/ 0 h 395993"/>
              <a:gd name="connsiteX0" fmla="*/ 1 w 806276"/>
              <a:gd name="connsiteY0" fmla="*/ 1700 h 329990"/>
              <a:gd name="connsiteX1" fmla="*/ 806276 w 806276"/>
              <a:gd name="connsiteY1" fmla="*/ 0 h 329990"/>
              <a:gd name="connsiteX2" fmla="*/ 600093 w 806276"/>
              <a:gd name="connsiteY2" fmla="*/ 329990 h 329990"/>
              <a:gd name="connsiteX3" fmla="*/ 5573 w 806276"/>
              <a:gd name="connsiteY3" fmla="*/ 326813 h 329990"/>
              <a:gd name="connsiteX4" fmla="*/ 1 w 806276"/>
              <a:gd name="connsiteY4" fmla="*/ 1700 h 329990"/>
              <a:gd name="connsiteX0" fmla="*/ 2292 w 803406"/>
              <a:gd name="connsiteY0" fmla="*/ 1700 h 329990"/>
              <a:gd name="connsiteX1" fmla="*/ 803406 w 803406"/>
              <a:gd name="connsiteY1" fmla="*/ 0 h 329990"/>
              <a:gd name="connsiteX2" fmla="*/ 597223 w 803406"/>
              <a:gd name="connsiteY2" fmla="*/ 329990 h 329990"/>
              <a:gd name="connsiteX3" fmla="*/ 2703 w 803406"/>
              <a:gd name="connsiteY3" fmla="*/ 326813 h 329990"/>
              <a:gd name="connsiteX4" fmla="*/ 2292 w 803406"/>
              <a:gd name="connsiteY4" fmla="*/ 1700 h 329990"/>
              <a:gd name="connsiteX0" fmla="*/ 0 w 801114"/>
              <a:gd name="connsiteY0" fmla="*/ 1700 h 329990"/>
              <a:gd name="connsiteX1" fmla="*/ 801114 w 801114"/>
              <a:gd name="connsiteY1" fmla="*/ 0 h 329990"/>
              <a:gd name="connsiteX2" fmla="*/ 594931 w 801114"/>
              <a:gd name="connsiteY2" fmla="*/ 329990 h 329990"/>
              <a:gd name="connsiteX3" fmla="*/ 77834 w 801114"/>
              <a:gd name="connsiteY3" fmla="*/ 270594 h 329990"/>
              <a:gd name="connsiteX4" fmla="*/ 0 w 801114"/>
              <a:gd name="connsiteY4" fmla="*/ 1700 h 329990"/>
              <a:gd name="connsiteX0" fmla="*/ 690 w 801804"/>
              <a:gd name="connsiteY0" fmla="*/ 1700 h 329990"/>
              <a:gd name="connsiteX1" fmla="*/ 801804 w 801804"/>
              <a:gd name="connsiteY1" fmla="*/ 0 h 329990"/>
              <a:gd name="connsiteX2" fmla="*/ 595621 w 801804"/>
              <a:gd name="connsiteY2" fmla="*/ 329990 h 329990"/>
              <a:gd name="connsiteX3" fmla="*/ 3682 w 801804"/>
              <a:gd name="connsiteY3" fmla="*/ 322127 h 329990"/>
              <a:gd name="connsiteX4" fmla="*/ 690 w 801804"/>
              <a:gd name="connsiteY4" fmla="*/ 1700 h 329990"/>
              <a:gd name="connsiteX0" fmla="*/ 4296 w 805410"/>
              <a:gd name="connsiteY0" fmla="*/ 1700 h 329990"/>
              <a:gd name="connsiteX1" fmla="*/ 805410 w 805410"/>
              <a:gd name="connsiteY1" fmla="*/ 0 h 329990"/>
              <a:gd name="connsiteX2" fmla="*/ 599227 w 805410"/>
              <a:gd name="connsiteY2" fmla="*/ 329990 h 329990"/>
              <a:gd name="connsiteX3" fmla="*/ 2127 w 805410"/>
              <a:gd name="connsiteY3" fmla="*/ 326813 h 329990"/>
              <a:gd name="connsiteX4" fmla="*/ 4296 w 805410"/>
              <a:gd name="connsiteY4" fmla="*/ 1700 h 329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5410" h="329990">
                <a:moveTo>
                  <a:pt x="4296" y="1700"/>
                </a:moveTo>
                <a:lnTo>
                  <a:pt x="805410" y="0"/>
                </a:lnTo>
                <a:lnTo>
                  <a:pt x="599227" y="329990"/>
                </a:lnTo>
                <a:lnTo>
                  <a:pt x="2127" y="326813"/>
                </a:lnTo>
                <a:cubicBezTo>
                  <a:pt x="-3703" y="100781"/>
                  <a:pt x="4296" y="70231"/>
                  <a:pt x="4296" y="1700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46508D7-325E-4FE4-9E40-A756D4757D09}"/>
              </a:ext>
            </a:extLst>
          </p:cNvPr>
          <p:cNvSpPr txBox="1"/>
          <p:nvPr/>
        </p:nvSpPr>
        <p:spPr>
          <a:xfrm>
            <a:off x="738690" y="6489072"/>
            <a:ext cx="136815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sz="2000" b="1" dirty="0">
                <a:solidFill>
                  <a:srgbClr val="206A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irort.ru</a:t>
            </a:r>
            <a:endParaRPr lang="ru-RU" sz="2000" b="1" dirty="0">
              <a:solidFill>
                <a:srgbClr val="206A7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B89E4283-6E77-44A6-8B44-42906747851C}"/>
              </a:ext>
            </a:extLst>
          </p:cNvPr>
          <p:cNvSpPr/>
          <p:nvPr/>
        </p:nvSpPr>
        <p:spPr>
          <a:xfrm>
            <a:off x="367113" y="1936308"/>
            <a:ext cx="807524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200000"/>
              </a:lnSpc>
              <a:buClr>
                <a:srgbClr val="808080">
                  <a:lumMod val="50000"/>
                </a:srgbClr>
              </a:buClr>
            </a:pPr>
            <a:r>
              <a:rPr lang="ru-RU" sz="2400" dirty="0">
                <a:latin typeface="Trebuchet MS" panose="020B0603020202020204" pitchFamily="34" charset="0"/>
              </a:rPr>
              <a:t>7-12 декабря 2021 г.</a:t>
            </a:r>
          </a:p>
          <a:p>
            <a:pPr algn="ctr">
              <a:lnSpc>
                <a:spcPct val="200000"/>
              </a:lnSpc>
              <a:buClr>
                <a:srgbClr val="808080">
                  <a:lumMod val="50000"/>
                </a:srgbClr>
              </a:buClr>
            </a:pPr>
            <a:r>
              <a:rPr lang="ru-RU" sz="2400" dirty="0">
                <a:latin typeface="Trebuchet MS" panose="020B0603020202020204" pitchFamily="34" charset="0"/>
              </a:rPr>
              <a:t>«Электронное образование в Республике Татарстан»</a:t>
            </a:r>
          </a:p>
          <a:p>
            <a:pPr lvl="0" algn="ctr">
              <a:lnSpc>
                <a:spcPct val="200000"/>
              </a:lnSpc>
              <a:buClr>
                <a:srgbClr val="808080">
                  <a:lumMod val="50000"/>
                </a:srgbClr>
              </a:buClr>
            </a:pPr>
            <a:r>
              <a:rPr lang="ru-RU" sz="2400" dirty="0">
                <a:latin typeface="Trebuchet MS" panose="020B0603020202020204" pitchFamily="34" charset="0"/>
              </a:rPr>
              <a:t>Личные кабинеты</a:t>
            </a:r>
          </a:p>
          <a:p>
            <a:pPr lvl="0" algn="ctr">
              <a:buClr>
                <a:srgbClr val="808080">
                  <a:lumMod val="50000"/>
                </a:srgbClr>
              </a:buClr>
            </a:pPr>
            <a:r>
              <a:rPr lang="ru-RU" sz="2400" dirty="0">
                <a:latin typeface="Trebuchet MS" panose="020B0603020202020204" pitchFamily="34" charset="0"/>
              </a:rPr>
              <a:t>Повышение квалификации</a:t>
            </a:r>
            <a:br>
              <a:rPr lang="ru-RU" sz="2400" dirty="0">
                <a:latin typeface="Trebuchet MS" panose="020B0603020202020204" pitchFamily="34" charset="0"/>
              </a:rPr>
            </a:br>
            <a:r>
              <a:rPr lang="ru-RU" sz="2400" dirty="0">
                <a:latin typeface="Trebuchet MS" panose="020B0603020202020204" pitchFamily="34" charset="0"/>
              </a:rPr>
              <a:t>(персонифицированная система ПК) </a:t>
            </a:r>
          </a:p>
        </p:txBody>
      </p:sp>
    </p:spTree>
    <p:extLst>
      <p:ext uri="{BB962C8B-B14F-4D97-AF65-F5344CB8AC3E}">
        <p14:creationId xmlns:p14="http://schemas.microsoft.com/office/powerpoint/2010/main" val="22430991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Картинки по запросу &quot;логотип 2021 г. годом науки и технологий&quot;">
            <a:extLst>
              <a:ext uri="{FF2B5EF4-FFF2-40B4-BE49-F238E27FC236}">
                <a16:creationId xmlns:a16="http://schemas.microsoft.com/office/drawing/2014/main" id="{8F4E0280-E98E-45F4-ACDB-19128046001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90" b="16835"/>
          <a:stretch/>
        </p:blipFill>
        <p:spPr bwMode="auto">
          <a:xfrm>
            <a:off x="895246" y="6160287"/>
            <a:ext cx="1673063" cy="63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2C40FD6-2C41-4582-999D-F917DB1ECC4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866" y="6061494"/>
            <a:ext cx="744529" cy="737259"/>
          </a:xfrm>
          <a:prstGeom prst="rect">
            <a:avLst/>
          </a:prstGeom>
        </p:spPr>
      </p:pic>
      <p:sp>
        <p:nvSpPr>
          <p:cNvPr id="13" name="Прямоугольник 3">
            <a:extLst>
              <a:ext uri="{FF2B5EF4-FFF2-40B4-BE49-F238E27FC236}">
                <a16:creationId xmlns:a16="http://schemas.microsoft.com/office/drawing/2014/main" id="{4FCA5F6A-6948-4FA1-9622-7084A6BEAF25}"/>
              </a:ext>
            </a:extLst>
          </p:cNvPr>
          <p:cNvSpPr/>
          <p:nvPr/>
        </p:nvSpPr>
        <p:spPr>
          <a:xfrm>
            <a:off x="-6432" y="198087"/>
            <a:ext cx="8183241" cy="1159202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0 w 8868792"/>
              <a:gd name="connsiteY0" fmla="*/ 0 h 1248797"/>
              <a:gd name="connsiteX1" fmla="*/ 8868792 w 8868792"/>
              <a:gd name="connsiteY1" fmla="*/ 0 h 1248797"/>
              <a:gd name="connsiteX2" fmla="*/ 8114190 w 8868792"/>
              <a:gd name="connsiteY2" fmla="*/ 1140307 h 1248797"/>
              <a:gd name="connsiteX3" fmla="*/ 312948 w 8868792"/>
              <a:gd name="connsiteY3" fmla="*/ 1248797 h 1248797"/>
              <a:gd name="connsiteX4" fmla="*/ 0 w 8868792"/>
              <a:gd name="connsiteY4" fmla="*/ 0 h 124879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30442 h 1140307"/>
              <a:gd name="connsiteX4" fmla="*/ 1 w 8868793"/>
              <a:gd name="connsiteY4" fmla="*/ 0 h 1140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8793" h="1140307">
                <a:moveTo>
                  <a:pt x="1" y="0"/>
                </a:moveTo>
                <a:lnTo>
                  <a:pt x="8868793" y="0"/>
                </a:lnTo>
                <a:lnTo>
                  <a:pt x="8114191" y="1140307"/>
                </a:lnTo>
                <a:lnTo>
                  <a:pt x="0" y="1130442"/>
                </a:lnTo>
                <a:cubicBezTo>
                  <a:pt x="0" y="756258"/>
                  <a:pt x="1" y="374184"/>
                  <a:pt x="1" y="0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7E26D46-C27B-465D-869D-37A3A2335CA3}"/>
              </a:ext>
            </a:extLst>
          </p:cNvPr>
          <p:cNvSpPr txBox="1"/>
          <p:nvPr/>
        </p:nvSpPr>
        <p:spPr>
          <a:xfrm>
            <a:off x="327200" y="496842"/>
            <a:ext cx="7322999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28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СПАСИБО ЗА ВНИМАНИЕ!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0C7348E-E14C-428B-9E82-5C9367908F8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719" y="325027"/>
            <a:ext cx="604669" cy="837122"/>
          </a:xfrm>
          <a:prstGeom prst="rect">
            <a:avLst/>
          </a:prstGeom>
        </p:spPr>
      </p:pic>
      <p:sp>
        <p:nvSpPr>
          <p:cNvPr id="17" name="Прямоугольник 3">
            <a:extLst>
              <a:ext uri="{FF2B5EF4-FFF2-40B4-BE49-F238E27FC236}">
                <a16:creationId xmlns:a16="http://schemas.microsoft.com/office/drawing/2014/main" id="{C8760615-70D1-4AFF-88A2-EBB94F91BD65}"/>
              </a:ext>
            </a:extLst>
          </p:cNvPr>
          <p:cNvSpPr/>
          <p:nvPr/>
        </p:nvSpPr>
        <p:spPr>
          <a:xfrm flipH="1" flipV="1">
            <a:off x="8604447" y="457200"/>
            <a:ext cx="543461" cy="900089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0 w 8868792"/>
              <a:gd name="connsiteY0" fmla="*/ 0 h 1248797"/>
              <a:gd name="connsiteX1" fmla="*/ 8868792 w 8868792"/>
              <a:gd name="connsiteY1" fmla="*/ 0 h 1248797"/>
              <a:gd name="connsiteX2" fmla="*/ 8114190 w 8868792"/>
              <a:gd name="connsiteY2" fmla="*/ 1140307 h 1248797"/>
              <a:gd name="connsiteX3" fmla="*/ 312948 w 8868792"/>
              <a:gd name="connsiteY3" fmla="*/ 1248797 h 1248797"/>
              <a:gd name="connsiteX4" fmla="*/ 0 w 8868792"/>
              <a:gd name="connsiteY4" fmla="*/ 0 h 124879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30442 h 1140307"/>
              <a:gd name="connsiteX4" fmla="*/ 1 w 8868793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7630730 w 8868792"/>
              <a:gd name="connsiteY3" fmla="*/ 874432 h 1140307"/>
              <a:gd name="connsiteX4" fmla="*/ 0 w 8868792"/>
              <a:gd name="connsiteY4" fmla="*/ 0 h 1140307"/>
              <a:gd name="connsiteX0" fmla="*/ 663211 w 1238062"/>
              <a:gd name="connsiteY0" fmla="*/ 0 h 1140307"/>
              <a:gd name="connsiteX1" fmla="*/ 1238062 w 1238062"/>
              <a:gd name="connsiteY1" fmla="*/ 0 h 1140307"/>
              <a:gd name="connsiteX2" fmla="*/ 483460 w 1238062"/>
              <a:gd name="connsiteY2" fmla="*/ 1140307 h 1140307"/>
              <a:gd name="connsiteX3" fmla="*/ 0 w 1238062"/>
              <a:gd name="connsiteY3" fmla="*/ 874432 h 1140307"/>
              <a:gd name="connsiteX4" fmla="*/ 663211 w 1238062"/>
              <a:gd name="connsiteY4" fmla="*/ 0 h 1140307"/>
              <a:gd name="connsiteX0" fmla="*/ 663211 w 1238062"/>
              <a:gd name="connsiteY0" fmla="*/ 0 h 1140307"/>
              <a:gd name="connsiteX1" fmla="*/ 1238062 w 1238062"/>
              <a:gd name="connsiteY1" fmla="*/ 0 h 1140307"/>
              <a:gd name="connsiteX2" fmla="*/ 649073 w 1238062"/>
              <a:gd name="connsiteY2" fmla="*/ 885418 h 1140307"/>
              <a:gd name="connsiteX3" fmla="*/ 483460 w 1238062"/>
              <a:gd name="connsiteY3" fmla="*/ 1140307 h 1140307"/>
              <a:gd name="connsiteX4" fmla="*/ 0 w 1238062"/>
              <a:gd name="connsiteY4" fmla="*/ 874432 h 1140307"/>
              <a:gd name="connsiteX5" fmla="*/ 663211 w 1238062"/>
              <a:gd name="connsiteY5" fmla="*/ 0 h 1140307"/>
              <a:gd name="connsiteX0" fmla="*/ 663211 w 1238062"/>
              <a:gd name="connsiteY0" fmla="*/ 0 h 885418"/>
              <a:gd name="connsiteX1" fmla="*/ 1238062 w 1238062"/>
              <a:gd name="connsiteY1" fmla="*/ 0 h 885418"/>
              <a:gd name="connsiteX2" fmla="*/ 649073 w 1238062"/>
              <a:gd name="connsiteY2" fmla="*/ 885418 h 885418"/>
              <a:gd name="connsiteX3" fmla="*/ 0 w 1238062"/>
              <a:gd name="connsiteY3" fmla="*/ 874432 h 885418"/>
              <a:gd name="connsiteX4" fmla="*/ 663211 w 1238062"/>
              <a:gd name="connsiteY4" fmla="*/ 0 h 885418"/>
              <a:gd name="connsiteX0" fmla="*/ 14138 w 588989"/>
              <a:gd name="connsiteY0" fmla="*/ 0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14138 w 588989"/>
              <a:gd name="connsiteY3" fmla="*/ 0 h 885418"/>
              <a:gd name="connsiteX0" fmla="*/ 9904 w 588989"/>
              <a:gd name="connsiteY0" fmla="*/ 0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9904 w 588989"/>
              <a:gd name="connsiteY3" fmla="*/ 0 h 885418"/>
              <a:gd name="connsiteX0" fmla="*/ 7322 w 588989"/>
              <a:gd name="connsiteY0" fmla="*/ 2342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7322 w 588989"/>
              <a:gd name="connsiteY3" fmla="*/ 2342 h 885418"/>
              <a:gd name="connsiteX0" fmla="*/ 2161 w 588989"/>
              <a:gd name="connsiteY0" fmla="*/ 2342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2161 w 588989"/>
              <a:gd name="connsiteY3" fmla="*/ 2342 h 885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8989" h="885418">
                <a:moveTo>
                  <a:pt x="2161" y="2342"/>
                </a:moveTo>
                <a:lnTo>
                  <a:pt x="588989" y="0"/>
                </a:lnTo>
                <a:lnTo>
                  <a:pt x="0" y="885418"/>
                </a:lnTo>
                <a:cubicBezTo>
                  <a:pt x="2441" y="591059"/>
                  <a:pt x="-280" y="296701"/>
                  <a:pt x="2161" y="2342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3">
            <a:extLst>
              <a:ext uri="{FF2B5EF4-FFF2-40B4-BE49-F238E27FC236}">
                <a16:creationId xmlns:a16="http://schemas.microsoft.com/office/drawing/2014/main" id="{1DC61079-01C9-4E18-8445-36E2508C3E5B}"/>
              </a:ext>
            </a:extLst>
          </p:cNvPr>
          <p:cNvSpPr/>
          <p:nvPr/>
        </p:nvSpPr>
        <p:spPr>
          <a:xfrm>
            <a:off x="-4463" y="6527174"/>
            <a:ext cx="743152" cy="335459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92430 w 8868793"/>
              <a:gd name="connsiteY0" fmla="*/ 672438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92430 w 8868793"/>
              <a:gd name="connsiteY4" fmla="*/ 672438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78412"/>
              <a:gd name="connsiteY0" fmla="*/ 820899 h 1140307"/>
              <a:gd name="connsiteX1" fmla="*/ 8878412 w 8878412"/>
              <a:gd name="connsiteY1" fmla="*/ 0 h 1140307"/>
              <a:gd name="connsiteX2" fmla="*/ 8123810 w 8878412"/>
              <a:gd name="connsiteY2" fmla="*/ 1140307 h 1140307"/>
              <a:gd name="connsiteX3" fmla="*/ 9619 w 8878412"/>
              <a:gd name="connsiteY3" fmla="*/ 1122552 h 1140307"/>
              <a:gd name="connsiteX4" fmla="*/ 0 w 8878412"/>
              <a:gd name="connsiteY4" fmla="*/ 820899 h 1140307"/>
              <a:gd name="connsiteX0" fmla="*/ 0 w 8329993"/>
              <a:gd name="connsiteY0" fmla="*/ 0 h 319408"/>
              <a:gd name="connsiteX1" fmla="*/ 8329993 w 8329993"/>
              <a:gd name="connsiteY1" fmla="*/ 0 h 319408"/>
              <a:gd name="connsiteX2" fmla="*/ 8123810 w 8329993"/>
              <a:gd name="connsiteY2" fmla="*/ 319408 h 319408"/>
              <a:gd name="connsiteX3" fmla="*/ 9619 w 8329993"/>
              <a:gd name="connsiteY3" fmla="*/ 301653 h 319408"/>
              <a:gd name="connsiteX4" fmla="*/ 0 w 8329993"/>
              <a:gd name="connsiteY4" fmla="*/ 0 h 319408"/>
              <a:gd name="connsiteX0" fmla="*/ 3 w 8320374"/>
              <a:gd name="connsiteY0" fmla="*/ 0 h 328140"/>
              <a:gd name="connsiteX1" fmla="*/ 8320374 w 8320374"/>
              <a:gd name="connsiteY1" fmla="*/ 8732 h 328140"/>
              <a:gd name="connsiteX2" fmla="*/ 8114191 w 8320374"/>
              <a:gd name="connsiteY2" fmla="*/ 328140 h 328140"/>
              <a:gd name="connsiteX3" fmla="*/ 0 w 8320374"/>
              <a:gd name="connsiteY3" fmla="*/ 310385 h 328140"/>
              <a:gd name="connsiteX4" fmla="*/ 3 w 8320374"/>
              <a:gd name="connsiteY4" fmla="*/ 0 h 328140"/>
              <a:gd name="connsiteX0" fmla="*/ 3 w 8320374"/>
              <a:gd name="connsiteY0" fmla="*/ 1850 h 329990"/>
              <a:gd name="connsiteX1" fmla="*/ 8320374 w 8320374"/>
              <a:gd name="connsiteY1" fmla="*/ 0 h 329990"/>
              <a:gd name="connsiteX2" fmla="*/ 8114191 w 8320374"/>
              <a:gd name="connsiteY2" fmla="*/ 329990 h 329990"/>
              <a:gd name="connsiteX3" fmla="*/ 0 w 8320374"/>
              <a:gd name="connsiteY3" fmla="*/ 312235 h 329990"/>
              <a:gd name="connsiteX4" fmla="*/ 3 w 8320374"/>
              <a:gd name="connsiteY4" fmla="*/ 1850 h 329990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582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7463 w 8327834"/>
              <a:gd name="connsiteY0" fmla="*/ 1850 h 333399"/>
              <a:gd name="connsiteX1" fmla="*/ 8327834 w 8327834"/>
              <a:gd name="connsiteY1" fmla="*/ 0 h 333399"/>
              <a:gd name="connsiteX2" fmla="*/ 8121651 w 8327834"/>
              <a:gd name="connsiteY2" fmla="*/ 329990 h 333399"/>
              <a:gd name="connsiteX3" fmla="*/ 1632 w 8327834"/>
              <a:gd name="connsiteY3" fmla="*/ 333399 h 333399"/>
              <a:gd name="connsiteX4" fmla="*/ 7463 w 8327834"/>
              <a:gd name="connsiteY4" fmla="*/ 1850 h 333399"/>
              <a:gd name="connsiteX0" fmla="*/ 0 w 8332030"/>
              <a:gd name="connsiteY0" fmla="*/ 1850 h 333399"/>
              <a:gd name="connsiteX1" fmla="*/ 8332030 w 8332030"/>
              <a:gd name="connsiteY1" fmla="*/ 0 h 333399"/>
              <a:gd name="connsiteX2" fmla="*/ 8125847 w 8332030"/>
              <a:gd name="connsiteY2" fmla="*/ 329990 h 333399"/>
              <a:gd name="connsiteX3" fmla="*/ 5828 w 8332030"/>
              <a:gd name="connsiteY3" fmla="*/ 333399 h 333399"/>
              <a:gd name="connsiteX4" fmla="*/ 0 w 8332030"/>
              <a:gd name="connsiteY4" fmla="*/ 1850 h 333399"/>
              <a:gd name="connsiteX0" fmla="*/ 7560904 w 8326206"/>
              <a:gd name="connsiteY0" fmla="*/ 0 h 340918"/>
              <a:gd name="connsiteX1" fmla="*/ 8326206 w 8326206"/>
              <a:gd name="connsiteY1" fmla="*/ 7519 h 340918"/>
              <a:gd name="connsiteX2" fmla="*/ 8120023 w 8326206"/>
              <a:gd name="connsiteY2" fmla="*/ 337509 h 340918"/>
              <a:gd name="connsiteX3" fmla="*/ 4 w 8326206"/>
              <a:gd name="connsiteY3" fmla="*/ 340918 h 340918"/>
              <a:gd name="connsiteX4" fmla="*/ 7560904 w 8326206"/>
              <a:gd name="connsiteY4" fmla="*/ 0 h 340918"/>
              <a:gd name="connsiteX0" fmla="*/ 211070 w 976372"/>
              <a:gd name="connsiteY0" fmla="*/ 0 h 359657"/>
              <a:gd name="connsiteX1" fmla="*/ 976372 w 976372"/>
              <a:gd name="connsiteY1" fmla="*/ 7519 h 359657"/>
              <a:gd name="connsiteX2" fmla="*/ 770189 w 976372"/>
              <a:gd name="connsiteY2" fmla="*/ 337509 h 359657"/>
              <a:gd name="connsiteX3" fmla="*/ 116 w 976372"/>
              <a:gd name="connsiteY3" fmla="*/ 359657 h 359657"/>
              <a:gd name="connsiteX4" fmla="*/ 211070 w 976372"/>
              <a:gd name="connsiteY4" fmla="*/ 0 h 359657"/>
              <a:gd name="connsiteX0" fmla="*/ 0 w 765302"/>
              <a:gd name="connsiteY0" fmla="*/ 0 h 337509"/>
              <a:gd name="connsiteX1" fmla="*/ 765302 w 765302"/>
              <a:gd name="connsiteY1" fmla="*/ 7519 h 337509"/>
              <a:gd name="connsiteX2" fmla="*/ 559119 w 765302"/>
              <a:gd name="connsiteY2" fmla="*/ 337509 h 337509"/>
              <a:gd name="connsiteX3" fmla="*/ 81842 w 765302"/>
              <a:gd name="connsiteY3" fmla="*/ 277885 h 337509"/>
              <a:gd name="connsiteX4" fmla="*/ 0 w 765302"/>
              <a:gd name="connsiteY4" fmla="*/ 0 h 337509"/>
              <a:gd name="connsiteX0" fmla="*/ 42525 w 807827"/>
              <a:gd name="connsiteY0" fmla="*/ 0 h 344325"/>
              <a:gd name="connsiteX1" fmla="*/ 807827 w 807827"/>
              <a:gd name="connsiteY1" fmla="*/ 7519 h 344325"/>
              <a:gd name="connsiteX2" fmla="*/ 601644 w 807827"/>
              <a:gd name="connsiteY2" fmla="*/ 337509 h 344325"/>
              <a:gd name="connsiteX3" fmla="*/ 492 w 807827"/>
              <a:gd name="connsiteY3" fmla="*/ 344325 h 344325"/>
              <a:gd name="connsiteX4" fmla="*/ 42525 w 807827"/>
              <a:gd name="connsiteY4" fmla="*/ 0 h 344325"/>
              <a:gd name="connsiteX0" fmla="*/ 14958 w 808413"/>
              <a:gd name="connsiteY0" fmla="*/ 7814 h 336806"/>
              <a:gd name="connsiteX1" fmla="*/ 808413 w 808413"/>
              <a:gd name="connsiteY1" fmla="*/ 0 h 336806"/>
              <a:gd name="connsiteX2" fmla="*/ 602230 w 808413"/>
              <a:gd name="connsiteY2" fmla="*/ 329990 h 336806"/>
              <a:gd name="connsiteX3" fmla="*/ 1078 w 808413"/>
              <a:gd name="connsiteY3" fmla="*/ 336806 h 336806"/>
              <a:gd name="connsiteX4" fmla="*/ 14958 w 808413"/>
              <a:gd name="connsiteY4" fmla="*/ 7814 h 336806"/>
              <a:gd name="connsiteX0" fmla="*/ 638927 w 807375"/>
              <a:gd name="connsiteY0" fmla="*/ 0 h 666301"/>
              <a:gd name="connsiteX1" fmla="*/ 807375 w 807375"/>
              <a:gd name="connsiteY1" fmla="*/ 329495 h 666301"/>
              <a:gd name="connsiteX2" fmla="*/ 601192 w 807375"/>
              <a:gd name="connsiteY2" fmla="*/ 659485 h 666301"/>
              <a:gd name="connsiteX3" fmla="*/ 40 w 807375"/>
              <a:gd name="connsiteY3" fmla="*/ 666301 h 666301"/>
              <a:gd name="connsiteX4" fmla="*/ 638927 w 807375"/>
              <a:gd name="connsiteY4" fmla="*/ 0 h 666301"/>
              <a:gd name="connsiteX0" fmla="*/ 9663 w 808749"/>
              <a:gd name="connsiteY0" fmla="*/ 0 h 344324"/>
              <a:gd name="connsiteX1" fmla="*/ 808749 w 808749"/>
              <a:gd name="connsiteY1" fmla="*/ 7518 h 344324"/>
              <a:gd name="connsiteX2" fmla="*/ 602566 w 808749"/>
              <a:gd name="connsiteY2" fmla="*/ 337508 h 344324"/>
              <a:gd name="connsiteX3" fmla="*/ 1414 w 808749"/>
              <a:gd name="connsiteY3" fmla="*/ 344324 h 344324"/>
              <a:gd name="connsiteX4" fmla="*/ 9663 w 808749"/>
              <a:gd name="connsiteY4" fmla="*/ 0 h 344324"/>
              <a:gd name="connsiteX0" fmla="*/ 9663 w 808749"/>
              <a:gd name="connsiteY0" fmla="*/ 58922 h 336806"/>
              <a:gd name="connsiteX1" fmla="*/ 808749 w 808749"/>
              <a:gd name="connsiteY1" fmla="*/ 0 h 336806"/>
              <a:gd name="connsiteX2" fmla="*/ 602566 w 808749"/>
              <a:gd name="connsiteY2" fmla="*/ 329990 h 336806"/>
              <a:gd name="connsiteX3" fmla="*/ 1414 w 808749"/>
              <a:gd name="connsiteY3" fmla="*/ 336806 h 336806"/>
              <a:gd name="connsiteX4" fmla="*/ 9663 w 808749"/>
              <a:gd name="connsiteY4" fmla="*/ 58922 h 336806"/>
              <a:gd name="connsiteX0" fmla="*/ 9663 w 808749"/>
              <a:gd name="connsiteY0" fmla="*/ 7815 h 336806"/>
              <a:gd name="connsiteX1" fmla="*/ 808749 w 808749"/>
              <a:gd name="connsiteY1" fmla="*/ 0 h 336806"/>
              <a:gd name="connsiteX2" fmla="*/ 602566 w 808749"/>
              <a:gd name="connsiteY2" fmla="*/ 329990 h 336806"/>
              <a:gd name="connsiteX3" fmla="*/ 1414 w 808749"/>
              <a:gd name="connsiteY3" fmla="*/ 336806 h 336806"/>
              <a:gd name="connsiteX4" fmla="*/ 9663 w 808749"/>
              <a:gd name="connsiteY4" fmla="*/ 7815 h 336806"/>
              <a:gd name="connsiteX0" fmla="*/ 9663 w 808749"/>
              <a:gd name="connsiteY0" fmla="*/ 0 h 441427"/>
              <a:gd name="connsiteX1" fmla="*/ 808749 w 808749"/>
              <a:gd name="connsiteY1" fmla="*/ 104621 h 441427"/>
              <a:gd name="connsiteX2" fmla="*/ 602566 w 808749"/>
              <a:gd name="connsiteY2" fmla="*/ 434611 h 441427"/>
              <a:gd name="connsiteX3" fmla="*/ 1414 w 808749"/>
              <a:gd name="connsiteY3" fmla="*/ 441427 h 441427"/>
              <a:gd name="connsiteX4" fmla="*/ 9663 w 808749"/>
              <a:gd name="connsiteY4" fmla="*/ 0 h 441427"/>
              <a:gd name="connsiteX0" fmla="*/ 9663 w 808749"/>
              <a:gd name="connsiteY0" fmla="*/ 0 h 339212"/>
              <a:gd name="connsiteX1" fmla="*/ 808749 w 808749"/>
              <a:gd name="connsiteY1" fmla="*/ 2406 h 339212"/>
              <a:gd name="connsiteX2" fmla="*/ 602566 w 808749"/>
              <a:gd name="connsiteY2" fmla="*/ 332396 h 339212"/>
              <a:gd name="connsiteX3" fmla="*/ 1414 w 808749"/>
              <a:gd name="connsiteY3" fmla="*/ 339212 h 339212"/>
              <a:gd name="connsiteX4" fmla="*/ 9663 w 808749"/>
              <a:gd name="connsiteY4" fmla="*/ 0 h 339212"/>
              <a:gd name="connsiteX0" fmla="*/ 177306 w 807472"/>
              <a:gd name="connsiteY0" fmla="*/ 84476 h 336806"/>
              <a:gd name="connsiteX1" fmla="*/ 807472 w 807472"/>
              <a:gd name="connsiteY1" fmla="*/ 0 h 336806"/>
              <a:gd name="connsiteX2" fmla="*/ 601289 w 807472"/>
              <a:gd name="connsiteY2" fmla="*/ 329990 h 336806"/>
              <a:gd name="connsiteX3" fmla="*/ 137 w 807472"/>
              <a:gd name="connsiteY3" fmla="*/ 336806 h 336806"/>
              <a:gd name="connsiteX4" fmla="*/ 177306 w 807472"/>
              <a:gd name="connsiteY4" fmla="*/ 84476 h 336806"/>
              <a:gd name="connsiteX0" fmla="*/ 4669 w 809386"/>
              <a:gd name="connsiteY0" fmla="*/ 2704 h 336806"/>
              <a:gd name="connsiteX1" fmla="*/ 809386 w 809386"/>
              <a:gd name="connsiteY1" fmla="*/ 0 h 336806"/>
              <a:gd name="connsiteX2" fmla="*/ 603203 w 809386"/>
              <a:gd name="connsiteY2" fmla="*/ 329990 h 336806"/>
              <a:gd name="connsiteX3" fmla="*/ 2051 w 809386"/>
              <a:gd name="connsiteY3" fmla="*/ 336806 h 336806"/>
              <a:gd name="connsiteX4" fmla="*/ 4669 w 809386"/>
              <a:gd name="connsiteY4" fmla="*/ 2704 h 336806"/>
              <a:gd name="connsiteX0" fmla="*/ 0 w 804717"/>
              <a:gd name="connsiteY0" fmla="*/ 2704 h 329990"/>
              <a:gd name="connsiteX1" fmla="*/ 804717 w 804717"/>
              <a:gd name="connsiteY1" fmla="*/ 0 h 329990"/>
              <a:gd name="connsiteX2" fmla="*/ 598534 w 804717"/>
              <a:gd name="connsiteY2" fmla="*/ 329990 h 329990"/>
              <a:gd name="connsiteX3" fmla="*/ 166302 w 804717"/>
              <a:gd name="connsiteY3" fmla="*/ 224369 h 329990"/>
              <a:gd name="connsiteX4" fmla="*/ 0 w 804717"/>
              <a:gd name="connsiteY4" fmla="*/ 2704 h 329990"/>
              <a:gd name="connsiteX0" fmla="*/ 20383 w 825100"/>
              <a:gd name="connsiteY0" fmla="*/ 2704 h 329990"/>
              <a:gd name="connsiteX1" fmla="*/ 825100 w 825100"/>
              <a:gd name="connsiteY1" fmla="*/ 0 h 329990"/>
              <a:gd name="connsiteX2" fmla="*/ 618917 w 825100"/>
              <a:gd name="connsiteY2" fmla="*/ 329990 h 329990"/>
              <a:gd name="connsiteX3" fmla="*/ 872 w 825100"/>
              <a:gd name="connsiteY3" fmla="*/ 321474 h 329990"/>
              <a:gd name="connsiteX4" fmla="*/ 20383 w 825100"/>
              <a:gd name="connsiteY4" fmla="*/ 2704 h 329990"/>
              <a:gd name="connsiteX0" fmla="*/ 0 w 804717"/>
              <a:gd name="connsiteY0" fmla="*/ 2704 h 329990"/>
              <a:gd name="connsiteX1" fmla="*/ 804717 w 804717"/>
              <a:gd name="connsiteY1" fmla="*/ 0 h 329990"/>
              <a:gd name="connsiteX2" fmla="*/ 598534 w 804717"/>
              <a:gd name="connsiteY2" fmla="*/ 329990 h 329990"/>
              <a:gd name="connsiteX3" fmla="*/ 109878 w 804717"/>
              <a:gd name="connsiteY3" fmla="*/ 289445 h 329990"/>
              <a:gd name="connsiteX4" fmla="*/ 0 w 804717"/>
              <a:gd name="connsiteY4" fmla="*/ 2704 h 329990"/>
              <a:gd name="connsiteX0" fmla="*/ 267 w 804984"/>
              <a:gd name="connsiteY0" fmla="*/ 2704 h 329990"/>
              <a:gd name="connsiteX1" fmla="*/ 804984 w 804984"/>
              <a:gd name="connsiteY1" fmla="*/ 0 h 329990"/>
              <a:gd name="connsiteX2" fmla="*/ 598801 w 804984"/>
              <a:gd name="connsiteY2" fmla="*/ 329990 h 329990"/>
              <a:gd name="connsiteX3" fmla="*/ 4281 w 804984"/>
              <a:gd name="connsiteY3" fmla="*/ 326813 h 329990"/>
              <a:gd name="connsiteX4" fmla="*/ 267 w 804984"/>
              <a:gd name="connsiteY4" fmla="*/ 2704 h 329990"/>
              <a:gd name="connsiteX0" fmla="*/ 9204 w 802158"/>
              <a:gd name="connsiteY0" fmla="*/ 2704 h 329990"/>
              <a:gd name="connsiteX1" fmla="*/ 802158 w 802158"/>
              <a:gd name="connsiteY1" fmla="*/ 0 h 329990"/>
              <a:gd name="connsiteX2" fmla="*/ 595975 w 802158"/>
              <a:gd name="connsiteY2" fmla="*/ 329990 h 329990"/>
              <a:gd name="connsiteX3" fmla="*/ 1455 w 802158"/>
              <a:gd name="connsiteY3" fmla="*/ 326813 h 329990"/>
              <a:gd name="connsiteX4" fmla="*/ 9204 w 802158"/>
              <a:gd name="connsiteY4" fmla="*/ 2704 h 329990"/>
              <a:gd name="connsiteX0" fmla="*/ 6555 w 802450"/>
              <a:gd name="connsiteY0" fmla="*/ 35 h 329990"/>
              <a:gd name="connsiteX1" fmla="*/ 802450 w 802450"/>
              <a:gd name="connsiteY1" fmla="*/ 0 h 329990"/>
              <a:gd name="connsiteX2" fmla="*/ 596267 w 802450"/>
              <a:gd name="connsiteY2" fmla="*/ 329990 h 329990"/>
              <a:gd name="connsiteX3" fmla="*/ 1747 w 802450"/>
              <a:gd name="connsiteY3" fmla="*/ 326813 h 329990"/>
              <a:gd name="connsiteX4" fmla="*/ 6555 w 802450"/>
              <a:gd name="connsiteY4" fmla="*/ 35 h 329990"/>
              <a:gd name="connsiteX0" fmla="*/ 267 w 804984"/>
              <a:gd name="connsiteY0" fmla="*/ 2705 h 329990"/>
              <a:gd name="connsiteX1" fmla="*/ 804984 w 804984"/>
              <a:gd name="connsiteY1" fmla="*/ 0 h 329990"/>
              <a:gd name="connsiteX2" fmla="*/ 598801 w 804984"/>
              <a:gd name="connsiteY2" fmla="*/ 329990 h 329990"/>
              <a:gd name="connsiteX3" fmla="*/ 4281 w 804984"/>
              <a:gd name="connsiteY3" fmla="*/ 326813 h 329990"/>
              <a:gd name="connsiteX4" fmla="*/ 267 w 804984"/>
              <a:gd name="connsiteY4" fmla="*/ 2705 h 329990"/>
              <a:gd name="connsiteX0" fmla="*/ 613566 w 800744"/>
              <a:gd name="connsiteY0" fmla="*/ 0 h 412697"/>
              <a:gd name="connsiteX1" fmla="*/ 800744 w 800744"/>
              <a:gd name="connsiteY1" fmla="*/ 82707 h 412697"/>
              <a:gd name="connsiteX2" fmla="*/ 594561 w 800744"/>
              <a:gd name="connsiteY2" fmla="*/ 412697 h 412697"/>
              <a:gd name="connsiteX3" fmla="*/ 41 w 800744"/>
              <a:gd name="connsiteY3" fmla="*/ 409520 h 412697"/>
              <a:gd name="connsiteX4" fmla="*/ 613566 w 800744"/>
              <a:gd name="connsiteY4" fmla="*/ 0 h 412697"/>
              <a:gd name="connsiteX0" fmla="*/ 9202 w 802157"/>
              <a:gd name="connsiteY0" fmla="*/ 0 h 337962"/>
              <a:gd name="connsiteX1" fmla="*/ 802157 w 802157"/>
              <a:gd name="connsiteY1" fmla="*/ 7972 h 337962"/>
              <a:gd name="connsiteX2" fmla="*/ 595974 w 802157"/>
              <a:gd name="connsiteY2" fmla="*/ 337962 h 337962"/>
              <a:gd name="connsiteX3" fmla="*/ 1454 w 802157"/>
              <a:gd name="connsiteY3" fmla="*/ 334785 h 337962"/>
              <a:gd name="connsiteX4" fmla="*/ 9202 w 802157"/>
              <a:gd name="connsiteY4" fmla="*/ 0 h 337962"/>
              <a:gd name="connsiteX0" fmla="*/ 79962 w 800989"/>
              <a:gd name="connsiteY0" fmla="*/ 91166 h 329990"/>
              <a:gd name="connsiteX1" fmla="*/ 800989 w 800989"/>
              <a:gd name="connsiteY1" fmla="*/ 0 h 329990"/>
              <a:gd name="connsiteX2" fmla="*/ 594806 w 800989"/>
              <a:gd name="connsiteY2" fmla="*/ 329990 h 329990"/>
              <a:gd name="connsiteX3" fmla="*/ 286 w 800989"/>
              <a:gd name="connsiteY3" fmla="*/ 326813 h 329990"/>
              <a:gd name="connsiteX4" fmla="*/ 79962 w 800989"/>
              <a:gd name="connsiteY4" fmla="*/ 91166 h 329990"/>
              <a:gd name="connsiteX0" fmla="*/ 1 w 806276"/>
              <a:gd name="connsiteY0" fmla="*/ 0 h 333126"/>
              <a:gd name="connsiteX1" fmla="*/ 806276 w 806276"/>
              <a:gd name="connsiteY1" fmla="*/ 3136 h 333126"/>
              <a:gd name="connsiteX2" fmla="*/ 600093 w 806276"/>
              <a:gd name="connsiteY2" fmla="*/ 333126 h 333126"/>
              <a:gd name="connsiteX3" fmla="*/ 5573 w 806276"/>
              <a:gd name="connsiteY3" fmla="*/ 329949 h 333126"/>
              <a:gd name="connsiteX4" fmla="*/ 1 w 806276"/>
              <a:gd name="connsiteY4" fmla="*/ 0 h 333126"/>
              <a:gd name="connsiteX0" fmla="*/ 103877 w 800928"/>
              <a:gd name="connsiteY0" fmla="*/ 0 h 395993"/>
              <a:gd name="connsiteX1" fmla="*/ 800928 w 800928"/>
              <a:gd name="connsiteY1" fmla="*/ 66003 h 395993"/>
              <a:gd name="connsiteX2" fmla="*/ 594745 w 800928"/>
              <a:gd name="connsiteY2" fmla="*/ 395993 h 395993"/>
              <a:gd name="connsiteX3" fmla="*/ 225 w 800928"/>
              <a:gd name="connsiteY3" fmla="*/ 392816 h 395993"/>
              <a:gd name="connsiteX4" fmla="*/ 103877 w 800928"/>
              <a:gd name="connsiteY4" fmla="*/ 0 h 395993"/>
              <a:gd name="connsiteX0" fmla="*/ 1 w 806276"/>
              <a:gd name="connsiteY0" fmla="*/ 1700 h 329990"/>
              <a:gd name="connsiteX1" fmla="*/ 806276 w 806276"/>
              <a:gd name="connsiteY1" fmla="*/ 0 h 329990"/>
              <a:gd name="connsiteX2" fmla="*/ 600093 w 806276"/>
              <a:gd name="connsiteY2" fmla="*/ 329990 h 329990"/>
              <a:gd name="connsiteX3" fmla="*/ 5573 w 806276"/>
              <a:gd name="connsiteY3" fmla="*/ 326813 h 329990"/>
              <a:gd name="connsiteX4" fmla="*/ 1 w 806276"/>
              <a:gd name="connsiteY4" fmla="*/ 1700 h 329990"/>
              <a:gd name="connsiteX0" fmla="*/ 2292 w 803406"/>
              <a:gd name="connsiteY0" fmla="*/ 1700 h 329990"/>
              <a:gd name="connsiteX1" fmla="*/ 803406 w 803406"/>
              <a:gd name="connsiteY1" fmla="*/ 0 h 329990"/>
              <a:gd name="connsiteX2" fmla="*/ 597223 w 803406"/>
              <a:gd name="connsiteY2" fmla="*/ 329990 h 329990"/>
              <a:gd name="connsiteX3" fmla="*/ 2703 w 803406"/>
              <a:gd name="connsiteY3" fmla="*/ 326813 h 329990"/>
              <a:gd name="connsiteX4" fmla="*/ 2292 w 803406"/>
              <a:gd name="connsiteY4" fmla="*/ 1700 h 329990"/>
              <a:gd name="connsiteX0" fmla="*/ 0 w 801114"/>
              <a:gd name="connsiteY0" fmla="*/ 1700 h 329990"/>
              <a:gd name="connsiteX1" fmla="*/ 801114 w 801114"/>
              <a:gd name="connsiteY1" fmla="*/ 0 h 329990"/>
              <a:gd name="connsiteX2" fmla="*/ 594931 w 801114"/>
              <a:gd name="connsiteY2" fmla="*/ 329990 h 329990"/>
              <a:gd name="connsiteX3" fmla="*/ 77834 w 801114"/>
              <a:gd name="connsiteY3" fmla="*/ 270594 h 329990"/>
              <a:gd name="connsiteX4" fmla="*/ 0 w 801114"/>
              <a:gd name="connsiteY4" fmla="*/ 1700 h 329990"/>
              <a:gd name="connsiteX0" fmla="*/ 690 w 801804"/>
              <a:gd name="connsiteY0" fmla="*/ 1700 h 329990"/>
              <a:gd name="connsiteX1" fmla="*/ 801804 w 801804"/>
              <a:gd name="connsiteY1" fmla="*/ 0 h 329990"/>
              <a:gd name="connsiteX2" fmla="*/ 595621 w 801804"/>
              <a:gd name="connsiteY2" fmla="*/ 329990 h 329990"/>
              <a:gd name="connsiteX3" fmla="*/ 3682 w 801804"/>
              <a:gd name="connsiteY3" fmla="*/ 322127 h 329990"/>
              <a:gd name="connsiteX4" fmla="*/ 690 w 801804"/>
              <a:gd name="connsiteY4" fmla="*/ 1700 h 329990"/>
              <a:gd name="connsiteX0" fmla="*/ 4296 w 805410"/>
              <a:gd name="connsiteY0" fmla="*/ 1700 h 329990"/>
              <a:gd name="connsiteX1" fmla="*/ 805410 w 805410"/>
              <a:gd name="connsiteY1" fmla="*/ 0 h 329990"/>
              <a:gd name="connsiteX2" fmla="*/ 599227 w 805410"/>
              <a:gd name="connsiteY2" fmla="*/ 329990 h 329990"/>
              <a:gd name="connsiteX3" fmla="*/ 2127 w 805410"/>
              <a:gd name="connsiteY3" fmla="*/ 326813 h 329990"/>
              <a:gd name="connsiteX4" fmla="*/ 4296 w 805410"/>
              <a:gd name="connsiteY4" fmla="*/ 1700 h 329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5410" h="329990">
                <a:moveTo>
                  <a:pt x="4296" y="1700"/>
                </a:moveTo>
                <a:lnTo>
                  <a:pt x="805410" y="0"/>
                </a:lnTo>
                <a:lnTo>
                  <a:pt x="599227" y="329990"/>
                </a:lnTo>
                <a:lnTo>
                  <a:pt x="2127" y="326813"/>
                </a:lnTo>
                <a:cubicBezTo>
                  <a:pt x="-3703" y="100781"/>
                  <a:pt x="4296" y="70231"/>
                  <a:pt x="4296" y="1700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3">
            <a:extLst>
              <a:ext uri="{FF2B5EF4-FFF2-40B4-BE49-F238E27FC236}">
                <a16:creationId xmlns:a16="http://schemas.microsoft.com/office/drawing/2014/main" id="{32B11B2C-A995-4FB2-AAF0-1514C1A9B188}"/>
              </a:ext>
            </a:extLst>
          </p:cNvPr>
          <p:cNvSpPr/>
          <p:nvPr/>
        </p:nvSpPr>
        <p:spPr>
          <a:xfrm flipH="1" flipV="1">
            <a:off x="3456265" y="6525306"/>
            <a:ext cx="5687735" cy="338126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92430 w 8868793"/>
              <a:gd name="connsiteY0" fmla="*/ 672438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92430 w 8868793"/>
              <a:gd name="connsiteY4" fmla="*/ 672438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78412"/>
              <a:gd name="connsiteY0" fmla="*/ 820899 h 1140307"/>
              <a:gd name="connsiteX1" fmla="*/ 8878412 w 8878412"/>
              <a:gd name="connsiteY1" fmla="*/ 0 h 1140307"/>
              <a:gd name="connsiteX2" fmla="*/ 8123810 w 8878412"/>
              <a:gd name="connsiteY2" fmla="*/ 1140307 h 1140307"/>
              <a:gd name="connsiteX3" fmla="*/ 9619 w 8878412"/>
              <a:gd name="connsiteY3" fmla="*/ 1122552 h 1140307"/>
              <a:gd name="connsiteX4" fmla="*/ 0 w 8878412"/>
              <a:gd name="connsiteY4" fmla="*/ 820899 h 1140307"/>
              <a:gd name="connsiteX0" fmla="*/ 0 w 8329993"/>
              <a:gd name="connsiteY0" fmla="*/ 0 h 319408"/>
              <a:gd name="connsiteX1" fmla="*/ 8329993 w 8329993"/>
              <a:gd name="connsiteY1" fmla="*/ 0 h 319408"/>
              <a:gd name="connsiteX2" fmla="*/ 8123810 w 8329993"/>
              <a:gd name="connsiteY2" fmla="*/ 319408 h 319408"/>
              <a:gd name="connsiteX3" fmla="*/ 9619 w 8329993"/>
              <a:gd name="connsiteY3" fmla="*/ 301653 h 319408"/>
              <a:gd name="connsiteX4" fmla="*/ 0 w 8329993"/>
              <a:gd name="connsiteY4" fmla="*/ 0 h 319408"/>
              <a:gd name="connsiteX0" fmla="*/ 3 w 8320374"/>
              <a:gd name="connsiteY0" fmla="*/ 0 h 328140"/>
              <a:gd name="connsiteX1" fmla="*/ 8320374 w 8320374"/>
              <a:gd name="connsiteY1" fmla="*/ 8732 h 328140"/>
              <a:gd name="connsiteX2" fmla="*/ 8114191 w 8320374"/>
              <a:gd name="connsiteY2" fmla="*/ 328140 h 328140"/>
              <a:gd name="connsiteX3" fmla="*/ 0 w 8320374"/>
              <a:gd name="connsiteY3" fmla="*/ 310385 h 328140"/>
              <a:gd name="connsiteX4" fmla="*/ 3 w 8320374"/>
              <a:gd name="connsiteY4" fmla="*/ 0 h 328140"/>
              <a:gd name="connsiteX0" fmla="*/ 3 w 8320374"/>
              <a:gd name="connsiteY0" fmla="*/ 1850 h 329990"/>
              <a:gd name="connsiteX1" fmla="*/ 8320374 w 8320374"/>
              <a:gd name="connsiteY1" fmla="*/ 0 h 329990"/>
              <a:gd name="connsiteX2" fmla="*/ 8114191 w 8320374"/>
              <a:gd name="connsiteY2" fmla="*/ 329990 h 329990"/>
              <a:gd name="connsiteX3" fmla="*/ 0 w 8320374"/>
              <a:gd name="connsiteY3" fmla="*/ 312235 h 329990"/>
              <a:gd name="connsiteX4" fmla="*/ 3 w 8320374"/>
              <a:gd name="connsiteY4" fmla="*/ 1850 h 329990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582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7463 w 8327834"/>
              <a:gd name="connsiteY0" fmla="*/ 1850 h 333399"/>
              <a:gd name="connsiteX1" fmla="*/ 8327834 w 8327834"/>
              <a:gd name="connsiteY1" fmla="*/ 0 h 333399"/>
              <a:gd name="connsiteX2" fmla="*/ 8121651 w 8327834"/>
              <a:gd name="connsiteY2" fmla="*/ 329990 h 333399"/>
              <a:gd name="connsiteX3" fmla="*/ 1632 w 8327834"/>
              <a:gd name="connsiteY3" fmla="*/ 333399 h 333399"/>
              <a:gd name="connsiteX4" fmla="*/ 7463 w 8327834"/>
              <a:gd name="connsiteY4" fmla="*/ 1850 h 333399"/>
              <a:gd name="connsiteX0" fmla="*/ 0 w 8332030"/>
              <a:gd name="connsiteY0" fmla="*/ 1850 h 333399"/>
              <a:gd name="connsiteX1" fmla="*/ 8332030 w 8332030"/>
              <a:gd name="connsiteY1" fmla="*/ 0 h 333399"/>
              <a:gd name="connsiteX2" fmla="*/ 8125847 w 8332030"/>
              <a:gd name="connsiteY2" fmla="*/ 329990 h 333399"/>
              <a:gd name="connsiteX3" fmla="*/ 5828 w 8332030"/>
              <a:gd name="connsiteY3" fmla="*/ 333399 h 333399"/>
              <a:gd name="connsiteX4" fmla="*/ 0 w 8332030"/>
              <a:gd name="connsiteY4" fmla="*/ 1850 h 333399"/>
              <a:gd name="connsiteX0" fmla="*/ 670288 w 8326240"/>
              <a:gd name="connsiteY0" fmla="*/ 101502 h 333399"/>
              <a:gd name="connsiteX1" fmla="*/ 8326240 w 8326240"/>
              <a:gd name="connsiteY1" fmla="*/ 0 h 333399"/>
              <a:gd name="connsiteX2" fmla="*/ 8120057 w 8326240"/>
              <a:gd name="connsiteY2" fmla="*/ 329990 h 333399"/>
              <a:gd name="connsiteX3" fmla="*/ 38 w 8326240"/>
              <a:gd name="connsiteY3" fmla="*/ 333399 h 333399"/>
              <a:gd name="connsiteX4" fmla="*/ 670288 w 8326240"/>
              <a:gd name="connsiteY4" fmla="*/ 101502 h 333399"/>
              <a:gd name="connsiteX0" fmla="*/ 664509 w 8326240"/>
              <a:gd name="connsiteY0" fmla="*/ 7094 h 333399"/>
              <a:gd name="connsiteX1" fmla="*/ 8326240 w 8326240"/>
              <a:gd name="connsiteY1" fmla="*/ 0 h 333399"/>
              <a:gd name="connsiteX2" fmla="*/ 8120057 w 8326240"/>
              <a:gd name="connsiteY2" fmla="*/ 329990 h 333399"/>
              <a:gd name="connsiteX3" fmla="*/ 38 w 8326240"/>
              <a:gd name="connsiteY3" fmla="*/ 333399 h 333399"/>
              <a:gd name="connsiteX4" fmla="*/ 664509 w 8326240"/>
              <a:gd name="connsiteY4" fmla="*/ 7094 h 333399"/>
              <a:gd name="connsiteX0" fmla="*/ 4856 w 7666587"/>
              <a:gd name="connsiteY0" fmla="*/ 7094 h 330776"/>
              <a:gd name="connsiteX1" fmla="*/ 7666587 w 7666587"/>
              <a:gd name="connsiteY1" fmla="*/ 0 h 330776"/>
              <a:gd name="connsiteX2" fmla="*/ 7460404 w 7666587"/>
              <a:gd name="connsiteY2" fmla="*/ 329990 h 330776"/>
              <a:gd name="connsiteX3" fmla="*/ 2017 w 7666587"/>
              <a:gd name="connsiteY3" fmla="*/ 330776 h 330776"/>
              <a:gd name="connsiteX4" fmla="*/ 4856 w 7666587"/>
              <a:gd name="connsiteY4" fmla="*/ 7094 h 330776"/>
              <a:gd name="connsiteX0" fmla="*/ 179218 w 7664706"/>
              <a:gd name="connsiteY0" fmla="*/ 164441 h 330776"/>
              <a:gd name="connsiteX1" fmla="*/ 7664706 w 7664706"/>
              <a:gd name="connsiteY1" fmla="*/ 0 h 330776"/>
              <a:gd name="connsiteX2" fmla="*/ 7458523 w 7664706"/>
              <a:gd name="connsiteY2" fmla="*/ 329990 h 330776"/>
              <a:gd name="connsiteX3" fmla="*/ 136 w 7664706"/>
              <a:gd name="connsiteY3" fmla="*/ 330776 h 330776"/>
              <a:gd name="connsiteX4" fmla="*/ 179218 w 7664706"/>
              <a:gd name="connsiteY4" fmla="*/ 164441 h 330776"/>
              <a:gd name="connsiteX0" fmla="*/ 4855 w 7666585"/>
              <a:gd name="connsiteY0" fmla="*/ 7094 h 330776"/>
              <a:gd name="connsiteX1" fmla="*/ 7666585 w 7666585"/>
              <a:gd name="connsiteY1" fmla="*/ 0 h 330776"/>
              <a:gd name="connsiteX2" fmla="*/ 7460402 w 7666585"/>
              <a:gd name="connsiteY2" fmla="*/ 329990 h 330776"/>
              <a:gd name="connsiteX3" fmla="*/ 2015 w 7666585"/>
              <a:gd name="connsiteY3" fmla="*/ 330776 h 330776"/>
              <a:gd name="connsiteX4" fmla="*/ 4855 w 7666585"/>
              <a:gd name="connsiteY4" fmla="*/ 7094 h 330776"/>
              <a:gd name="connsiteX0" fmla="*/ 2555 w 7667173"/>
              <a:gd name="connsiteY0" fmla="*/ 9717 h 330776"/>
              <a:gd name="connsiteX1" fmla="*/ 7667173 w 7667173"/>
              <a:gd name="connsiteY1" fmla="*/ 0 h 330776"/>
              <a:gd name="connsiteX2" fmla="*/ 7460990 w 7667173"/>
              <a:gd name="connsiteY2" fmla="*/ 329990 h 330776"/>
              <a:gd name="connsiteX3" fmla="*/ 2603 w 7667173"/>
              <a:gd name="connsiteY3" fmla="*/ 330776 h 330776"/>
              <a:gd name="connsiteX4" fmla="*/ 2555 w 7667173"/>
              <a:gd name="connsiteY4" fmla="*/ 9717 h 330776"/>
              <a:gd name="connsiteX0" fmla="*/ 173447 w 7664710"/>
              <a:gd name="connsiteY0" fmla="*/ 119859 h 330776"/>
              <a:gd name="connsiteX1" fmla="*/ 7664710 w 7664710"/>
              <a:gd name="connsiteY1" fmla="*/ 0 h 330776"/>
              <a:gd name="connsiteX2" fmla="*/ 7458527 w 7664710"/>
              <a:gd name="connsiteY2" fmla="*/ 329990 h 330776"/>
              <a:gd name="connsiteX3" fmla="*/ 140 w 7664710"/>
              <a:gd name="connsiteY3" fmla="*/ 330776 h 330776"/>
              <a:gd name="connsiteX4" fmla="*/ 173447 w 7664710"/>
              <a:gd name="connsiteY4" fmla="*/ 119859 h 330776"/>
              <a:gd name="connsiteX0" fmla="*/ 4858 w 7666585"/>
              <a:gd name="connsiteY0" fmla="*/ 0 h 331549"/>
              <a:gd name="connsiteX1" fmla="*/ 7666585 w 7666585"/>
              <a:gd name="connsiteY1" fmla="*/ 773 h 331549"/>
              <a:gd name="connsiteX2" fmla="*/ 7460402 w 7666585"/>
              <a:gd name="connsiteY2" fmla="*/ 330763 h 331549"/>
              <a:gd name="connsiteX3" fmla="*/ 2015 w 7666585"/>
              <a:gd name="connsiteY3" fmla="*/ 331549 h 331549"/>
              <a:gd name="connsiteX4" fmla="*/ 4858 w 7666585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68439 h 399988"/>
              <a:gd name="connsiteX1" fmla="*/ 7664570 w 7664570"/>
              <a:gd name="connsiteY1" fmla="*/ 69212 h 399988"/>
              <a:gd name="connsiteX2" fmla="*/ 7458387 w 7664570"/>
              <a:gd name="connsiteY2" fmla="*/ 399202 h 399988"/>
              <a:gd name="connsiteX3" fmla="*/ 0 w 7664570"/>
              <a:gd name="connsiteY3" fmla="*/ 399988 h 399988"/>
              <a:gd name="connsiteX4" fmla="*/ 2843 w 7664570"/>
              <a:gd name="connsiteY4" fmla="*/ 68439 h 399988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101076 w 7664570"/>
              <a:gd name="connsiteY0" fmla="*/ 77899 h 330776"/>
              <a:gd name="connsiteX1" fmla="*/ 7664570 w 7664570"/>
              <a:gd name="connsiteY1" fmla="*/ 0 h 330776"/>
              <a:gd name="connsiteX2" fmla="*/ 7458387 w 7664570"/>
              <a:gd name="connsiteY2" fmla="*/ 329990 h 330776"/>
              <a:gd name="connsiteX3" fmla="*/ 0 w 7664570"/>
              <a:gd name="connsiteY3" fmla="*/ 330776 h 330776"/>
              <a:gd name="connsiteX4" fmla="*/ 101076 w 7664570"/>
              <a:gd name="connsiteY4" fmla="*/ 77899 h 330776"/>
              <a:gd name="connsiteX0" fmla="*/ 2034 w 7666651"/>
              <a:gd name="connsiteY0" fmla="*/ 4471 h 330776"/>
              <a:gd name="connsiteX1" fmla="*/ 7666651 w 7666651"/>
              <a:gd name="connsiteY1" fmla="*/ 0 h 330776"/>
              <a:gd name="connsiteX2" fmla="*/ 7460468 w 7666651"/>
              <a:gd name="connsiteY2" fmla="*/ 329990 h 330776"/>
              <a:gd name="connsiteX3" fmla="*/ 2081 w 7666651"/>
              <a:gd name="connsiteY3" fmla="*/ 330776 h 330776"/>
              <a:gd name="connsiteX4" fmla="*/ 2034 w 7666651"/>
              <a:gd name="connsiteY4" fmla="*/ 4471 h 330776"/>
              <a:gd name="connsiteX0" fmla="*/ 2034 w 7666651"/>
              <a:gd name="connsiteY0" fmla="*/ 4471 h 330776"/>
              <a:gd name="connsiteX1" fmla="*/ 7666651 w 7666651"/>
              <a:gd name="connsiteY1" fmla="*/ 0 h 330776"/>
              <a:gd name="connsiteX2" fmla="*/ 7331105 w 7666651"/>
              <a:gd name="connsiteY2" fmla="*/ 290654 h 330776"/>
              <a:gd name="connsiteX3" fmla="*/ 2081 w 7666651"/>
              <a:gd name="connsiteY3" fmla="*/ 330776 h 330776"/>
              <a:gd name="connsiteX4" fmla="*/ 2034 w 7666651"/>
              <a:gd name="connsiteY4" fmla="*/ 4471 h 330776"/>
              <a:gd name="connsiteX0" fmla="*/ 2034 w 7666651"/>
              <a:gd name="connsiteY0" fmla="*/ 4471 h 332614"/>
              <a:gd name="connsiteX1" fmla="*/ 7666651 w 7666651"/>
              <a:gd name="connsiteY1" fmla="*/ 0 h 332614"/>
              <a:gd name="connsiteX2" fmla="*/ 7413754 w 7666651"/>
              <a:gd name="connsiteY2" fmla="*/ 332614 h 332614"/>
              <a:gd name="connsiteX3" fmla="*/ 2081 w 7666651"/>
              <a:gd name="connsiteY3" fmla="*/ 330776 h 332614"/>
              <a:gd name="connsiteX4" fmla="*/ 2034 w 7666651"/>
              <a:gd name="connsiteY4" fmla="*/ 4471 h 332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66651" h="332614">
                <a:moveTo>
                  <a:pt x="2034" y="4471"/>
                </a:moveTo>
                <a:lnTo>
                  <a:pt x="7666651" y="0"/>
                </a:lnTo>
                <a:lnTo>
                  <a:pt x="7413754" y="332614"/>
                </a:lnTo>
                <a:lnTo>
                  <a:pt x="2081" y="330776"/>
                </a:lnTo>
                <a:cubicBezTo>
                  <a:pt x="4919" y="162438"/>
                  <a:pt x="-3745" y="52023"/>
                  <a:pt x="2034" y="4471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54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DB2AB0A-87EB-42CC-ACC5-1B0D89985FCC}"/>
              </a:ext>
            </a:extLst>
          </p:cNvPr>
          <p:cNvSpPr/>
          <p:nvPr/>
        </p:nvSpPr>
        <p:spPr>
          <a:xfrm>
            <a:off x="-6432" y="198087"/>
            <a:ext cx="8183241" cy="1159202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0 w 8868792"/>
              <a:gd name="connsiteY0" fmla="*/ 0 h 1248797"/>
              <a:gd name="connsiteX1" fmla="*/ 8868792 w 8868792"/>
              <a:gd name="connsiteY1" fmla="*/ 0 h 1248797"/>
              <a:gd name="connsiteX2" fmla="*/ 8114190 w 8868792"/>
              <a:gd name="connsiteY2" fmla="*/ 1140307 h 1248797"/>
              <a:gd name="connsiteX3" fmla="*/ 312948 w 8868792"/>
              <a:gd name="connsiteY3" fmla="*/ 1248797 h 1248797"/>
              <a:gd name="connsiteX4" fmla="*/ 0 w 8868792"/>
              <a:gd name="connsiteY4" fmla="*/ 0 h 124879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30442 h 1140307"/>
              <a:gd name="connsiteX4" fmla="*/ 1 w 8868793"/>
              <a:gd name="connsiteY4" fmla="*/ 0 h 1140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8793" h="1140307">
                <a:moveTo>
                  <a:pt x="1" y="0"/>
                </a:moveTo>
                <a:lnTo>
                  <a:pt x="8868793" y="0"/>
                </a:lnTo>
                <a:lnTo>
                  <a:pt x="8114191" y="1140307"/>
                </a:lnTo>
                <a:lnTo>
                  <a:pt x="0" y="1130442"/>
                </a:lnTo>
                <a:cubicBezTo>
                  <a:pt x="0" y="756258"/>
                  <a:pt x="1" y="374184"/>
                  <a:pt x="1" y="0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27200" y="496842"/>
            <a:ext cx="7322999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28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ЕДИНОЕ СОДЕРЖАНИЕ ОБРАЗОВАНИЯ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AFC4DE5-831D-44FD-B9CC-18159C9EA6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719" y="325027"/>
            <a:ext cx="604669" cy="837122"/>
          </a:xfrm>
          <a:prstGeom prst="rect">
            <a:avLst/>
          </a:prstGeom>
        </p:spPr>
      </p:pic>
      <p:sp>
        <p:nvSpPr>
          <p:cNvPr id="15" name="Прямоугольник 3">
            <a:extLst>
              <a:ext uri="{FF2B5EF4-FFF2-40B4-BE49-F238E27FC236}">
                <a16:creationId xmlns:a16="http://schemas.microsoft.com/office/drawing/2014/main" id="{C6F6FDDB-194D-4340-B38F-E7F90D09A6E3}"/>
              </a:ext>
            </a:extLst>
          </p:cNvPr>
          <p:cNvSpPr/>
          <p:nvPr/>
        </p:nvSpPr>
        <p:spPr>
          <a:xfrm flipH="1" flipV="1">
            <a:off x="2072808" y="6529840"/>
            <a:ext cx="7074025" cy="336258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92430 w 8868793"/>
              <a:gd name="connsiteY0" fmla="*/ 672438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92430 w 8868793"/>
              <a:gd name="connsiteY4" fmla="*/ 672438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78412"/>
              <a:gd name="connsiteY0" fmla="*/ 820899 h 1140307"/>
              <a:gd name="connsiteX1" fmla="*/ 8878412 w 8878412"/>
              <a:gd name="connsiteY1" fmla="*/ 0 h 1140307"/>
              <a:gd name="connsiteX2" fmla="*/ 8123810 w 8878412"/>
              <a:gd name="connsiteY2" fmla="*/ 1140307 h 1140307"/>
              <a:gd name="connsiteX3" fmla="*/ 9619 w 8878412"/>
              <a:gd name="connsiteY3" fmla="*/ 1122552 h 1140307"/>
              <a:gd name="connsiteX4" fmla="*/ 0 w 8878412"/>
              <a:gd name="connsiteY4" fmla="*/ 820899 h 1140307"/>
              <a:gd name="connsiteX0" fmla="*/ 0 w 8329993"/>
              <a:gd name="connsiteY0" fmla="*/ 0 h 319408"/>
              <a:gd name="connsiteX1" fmla="*/ 8329993 w 8329993"/>
              <a:gd name="connsiteY1" fmla="*/ 0 h 319408"/>
              <a:gd name="connsiteX2" fmla="*/ 8123810 w 8329993"/>
              <a:gd name="connsiteY2" fmla="*/ 319408 h 319408"/>
              <a:gd name="connsiteX3" fmla="*/ 9619 w 8329993"/>
              <a:gd name="connsiteY3" fmla="*/ 301653 h 319408"/>
              <a:gd name="connsiteX4" fmla="*/ 0 w 8329993"/>
              <a:gd name="connsiteY4" fmla="*/ 0 h 319408"/>
              <a:gd name="connsiteX0" fmla="*/ 3 w 8320374"/>
              <a:gd name="connsiteY0" fmla="*/ 0 h 328140"/>
              <a:gd name="connsiteX1" fmla="*/ 8320374 w 8320374"/>
              <a:gd name="connsiteY1" fmla="*/ 8732 h 328140"/>
              <a:gd name="connsiteX2" fmla="*/ 8114191 w 8320374"/>
              <a:gd name="connsiteY2" fmla="*/ 328140 h 328140"/>
              <a:gd name="connsiteX3" fmla="*/ 0 w 8320374"/>
              <a:gd name="connsiteY3" fmla="*/ 310385 h 328140"/>
              <a:gd name="connsiteX4" fmla="*/ 3 w 8320374"/>
              <a:gd name="connsiteY4" fmla="*/ 0 h 328140"/>
              <a:gd name="connsiteX0" fmla="*/ 3 w 8320374"/>
              <a:gd name="connsiteY0" fmla="*/ 1850 h 329990"/>
              <a:gd name="connsiteX1" fmla="*/ 8320374 w 8320374"/>
              <a:gd name="connsiteY1" fmla="*/ 0 h 329990"/>
              <a:gd name="connsiteX2" fmla="*/ 8114191 w 8320374"/>
              <a:gd name="connsiteY2" fmla="*/ 329990 h 329990"/>
              <a:gd name="connsiteX3" fmla="*/ 0 w 8320374"/>
              <a:gd name="connsiteY3" fmla="*/ 312235 h 329990"/>
              <a:gd name="connsiteX4" fmla="*/ 3 w 8320374"/>
              <a:gd name="connsiteY4" fmla="*/ 1850 h 329990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582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7463 w 8327834"/>
              <a:gd name="connsiteY0" fmla="*/ 1850 h 333399"/>
              <a:gd name="connsiteX1" fmla="*/ 8327834 w 8327834"/>
              <a:gd name="connsiteY1" fmla="*/ 0 h 333399"/>
              <a:gd name="connsiteX2" fmla="*/ 8121651 w 8327834"/>
              <a:gd name="connsiteY2" fmla="*/ 329990 h 333399"/>
              <a:gd name="connsiteX3" fmla="*/ 1632 w 8327834"/>
              <a:gd name="connsiteY3" fmla="*/ 333399 h 333399"/>
              <a:gd name="connsiteX4" fmla="*/ 7463 w 8327834"/>
              <a:gd name="connsiteY4" fmla="*/ 1850 h 333399"/>
              <a:gd name="connsiteX0" fmla="*/ 0 w 8332030"/>
              <a:gd name="connsiteY0" fmla="*/ 1850 h 333399"/>
              <a:gd name="connsiteX1" fmla="*/ 8332030 w 8332030"/>
              <a:gd name="connsiteY1" fmla="*/ 0 h 333399"/>
              <a:gd name="connsiteX2" fmla="*/ 8125847 w 8332030"/>
              <a:gd name="connsiteY2" fmla="*/ 329990 h 333399"/>
              <a:gd name="connsiteX3" fmla="*/ 5828 w 8332030"/>
              <a:gd name="connsiteY3" fmla="*/ 333399 h 333399"/>
              <a:gd name="connsiteX4" fmla="*/ 0 w 8332030"/>
              <a:gd name="connsiteY4" fmla="*/ 1850 h 333399"/>
              <a:gd name="connsiteX0" fmla="*/ 670288 w 8326240"/>
              <a:gd name="connsiteY0" fmla="*/ 101502 h 333399"/>
              <a:gd name="connsiteX1" fmla="*/ 8326240 w 8326240"/>
              <a:gd name="connsiteY1" fmla="*/ 0 h 333399"/>
              <a:gd name="connsiteX2" fmla="*/ 8120057 w 8326240"/>
              <a:gd name="connsiteY2" fmla="*/ 329990 h 333399"/>
              <a:gd name="connsiteX3" fmla="*/ 38 w 8326240"/>
              <a:gd name="connsiteY3" fmla="*/ 333399 h 333399"/>
              <a:gd name="connsiteX4" fmla="*/ 670288 w 8326240"/>
              <a:gd name="connsiteY4" fmla="*/ 101502 h 333399"/>
              <a:gd name="connsiteX0" fmla="*/ 664509 w 8326240"/>
              <a:gd name="connsiteY0" fmla="*/ 7094 h 333399"/>
              <a:gd name="connsiteX1" fmla="*/ 8326240 w 8326240"/>
              <a:gd name="connsiteY1" fmla="*/ 0 h 333399"/>
              <a:gd name="connsiteX2" fmla="*/ 8120057 w 8326240"/>
              <a:gd name="connsiteY2" fmla="*/ 329990 h 333399"/>
              <a:gd name="connsiteX3" fmla="*/ 38 w 8326240"/>
              <a:gd name="connsiteY3" fmla="*/ 333399 h 333399"/>
              <a:gd name="connsiteX4" fmla="*/ 664509 w 8326240"/>
              <a:gd name="connsiteY4" fmla="*/ 7094 h 333399"/>
              <a:gd name="connsiteX0" fmla="*/ 4856 w 7666587"/>
              <a:gd name="connsiteY0" fmla="*/ 7094 h 330776"/>
              <a:gd name="connsiteX1" fmla="*/ 7666587 w 7666587"/>
              <a:gd name="connsiteY1" fmla="*/ 0 h 330776"/>
              <a:gd name="connsiteX2" fmla="*/ 7460404 w 7666587"/>
              <a:gd name="connsiteY2" fmla="*/ 329990 h 330776"/>
              <a:gd name="connsiteX3" fmla="*/ 2017 w 7666587"/>
              <a:gd name="connsiteY3" fmla="*/ 330776 h 330776"/>
              <a:gd name="connsiteX4" fmla="*/ 4856 w 7666587"/>
              <a:gd name="connsiteY4" fmla="*/ 7094 h 330776"/>
              <a:gd name="connsiteX0" fmla="*/ 179218 w 7664706"/>
              <a:gd name="connsiteY0" fmla="*/ 164441 h 330776"/>
              <a:gd name="connsiteX1" fmla="*/ 7664706 w 7664706"/>
              <a:gd name="connsiteY1" fmla="*/ 0 h 330776"/>
              <a:gd name="connsiteX2" fmla="*/ 7458523 w 7664706"/>
              <a:gd name="connsiteY2" fmla="*/ 329990 h 330776"/>
              <a:gd name="connsiteX3" fmla="*/ 136 w 7664706"/>
              <a:gd name="connsiteY3" fmla="*/ 330776 h 330776"/>
              <a:gd name="connsiteX4" fmla="*/ 179218 w 7664706"/>
              <a:gd name="connsiteY4" fmla="*/ 164441 h 330776"/>
              <a:gd name="connsiteX0" fmla="*/ 4855 w 7666585"/>
              <a:gd name="connsiteY0" fmla="*/ 7094 h 330776"/>
              <a:gd name="connsiteX1" fmla="*/ 7666585 w 7666585"/>
              <a:gd name="connsiteY1" fmla="*/ 0 h 330776"/>
              <a:gd name="connsiteX2" fmla="*/ 7460402 w 7666585"/>
              <a:gd name="connsiteY2" fmla="*/ 329990 h 330776"/>
              <a:gd name="connsiteX3" fmla="*/ 2015 w 7666585"/>
              <a:gd name="connsiteY3" fmla="*/ 330776 h 330776"/>
              <a:gd name="connsiteX4" fmla="*/ 4855 w 7666585"/>
              <a:gd name="connsiteY4" fmla="*/ 7094 h 330776"/>
              <a:gd name="connsiteX0" fmla="*/ 2555 w 7667173"/>
              <a:gd name="connsiteY0" fmla="*/ 9717 h 330776"/>
              <a:gd name="connsiteX1" fmla="*/ 7667173 w 7667173"/>
              <a:gd name="connsiteY1" fmla="*/ 0 h 330776"/>
              <a:gd name="connsiteX2" fmla="*/ 7460990 w 7667173"/>
              <a:gd name="connsiteY2" fmla="*/ 329990 h 330776"/>
              <a:gd name="connsiteX3" fmla="*/ 2603 w 7667173"/>
              <a:gd name="connsiteY3" fmla="*/ 330776 h 330776"/>
              <a:gd name="connsiteX4" fmla="*/ 2555 w 7667173"/>
              <a:gd name="connsiteY4" fmla="*/ 9717 h 330776"/>
              <a:gd name="connsiteX0" fmla="*/ 173447 w 7664710"/>
              <a:gd name="connsiteY0" fmla="*/ 119859 h 330776"/>
              <a:gd name="connsiteX1" fmla="*/ 7664710 w 7664710"/>
              <a:gd name="connsiteY1" fmla="*/ 0 h 330776"/>
              <a:gd name="connsiteX2" fmla="*/ 7458527 w 7664710"/>
              <a:gd name="connsiteY2" fmla="*/ 329990 h 330776"/>
              <a:gd name="connsiteX3" fmla="*/ 140 w 7664710"/>
              <a:gd name="connsiteY3" fmla="*/ 330776 h 330776"/>
              <a:gd name="connsiteX4" fmla="*/ 173447 w 7664710"/>
              <a:gd name="connsiteY4" fmla="*/ 119859 h 330776"/>
              <a:gd name="connsiteX0" fmla="*/ 4858 w 7666585"/>
              <a:gd name="connsiteY0" fmla="*/ 0 h 331549"/>
              <a:gd name="connsiteX1" fmla="*/ 7666585 w 7666585"/>
              <a:gd name="connsiteY1" fmla="*/ 773 h 331549"/>
              <a:gd name="connsiteX2" fmla="*/ 7460402 w 7666585"/>
              <a:gd name="connsiteY2" fmla="*/ 330763 h 331549"/>
              <a:gd name="connsiteX3" fmla="*/ 2015 w 7666585"/>
              <a:gd name="connsiteY3" fmla="*/ 331549 h 331549"/>
              <a:gd name="connsiteX4" fmla="*/ 4858 w 7666585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68439 h 399988"/>
              <a:gd name="connsiteX1" fmla="*/ 7664570 w 7664570"/>
              <a:gd name="connsiteY1" fmla="*/ 69212 h 399988"/>
              <a:gd name="connsiteX2" fmla="*/ 7458387 w 7664570"/>
              <a:gd name="connsiteY2" fmla="*/ 399202 h 399988"/>
              <a:gd name="connsiteX3" fmla="*/ 0 w 7664570"/>
              <a:gd name="connsiteY3" fmla="*/ 399988 h 399988"/>
              <a:gd name="connsiteX4" fmla="*/ 2843 w 7664570"/>
              <a:gd name="connsiteY4" fmla="*/ 68439 h 399988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101076 w 7664570"/>
              <a:gd name="connsiteY0" fmla="*/ 77899 h 330776"/>
              <a:gd name="connsiteX1" fmla="*/ 7664570 w 7664570"/>
              <a:gd name="connsiteY1" fmla="*/ 0 h 330776"/>
              <a:gd name="connsiteX2" fmla="*/ 7458387 w 7664570"/>
              <a:gd name="connsiteY2" fmla="*/ 329990 h 330776"/>
              <a:gd name="connsiteX3" fmla="*/ 0 w 7664570"/>
              <a:gd name="connsiteY3" fmla="*/ 330776 h 330776"/>
              <a:gd name="connsiteX4" fmla="*/ 101076 w 7664570"/>
              <a:gd name="connsiteY4" fmla="*/ 77899 h 330776"/>
              <a:gd name="connsiteX0" fmla="*/ 2034 w 7666651"/>
              <a:gd name="connsiteY0" fmla="*/ 4471 h 330776"/>
              <a:gd name="connsiteX1" fmla="*/ 7666651 w 7666651"/>
              <a:gd name="connsiteY1" fmla="*/ 0 h 330776"/>
              <a:gd name="connsiteX2" fmla="*/ 7460468 w 7666651"/>
              <a:gd name="connsiteY2" fmla="*/ 329990 h 330776"/>
              <a:gd name="connsiteX3" fmla="*/ 2081 w 7666651"/>
              <a:gd name="connsiteY3" fmla="*/ 330776 h 330776"/>
              <a:gd name="connsiteX4" fmla="*/ 2034 w 7666651"/>
              <a:gd name="connsiteY4" fmla="*/ 4471 h 330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66651" h="330776">
                <a:moveTo>
                  <a:pt x="2034" y="4471"/>
                </a:moveTo>
                <a:lnTo>
                  <a:pt x="7666651" y="0"/>
                </a:lnTo>
                <a:lnTo>
                  <a:pt x="7460468" y="329990"/>
                </a:lnTo>
                <a:lnTo>
                  <a:pt x="2081" y="330776"/>
                </a:lnTo>
                <a:cubicBezTo>
                  <a:pt x="4919" y="162438"/>
                  <a:pt x="-3745" y="52023"/>
                  <a:pt x="2034" y="4471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3">
            <a:extLst>
              <a:ext uri="{FF2B5EF4-FFF2-40B4-BE49-F238E27FC236}">
                <a16:creationId xmlns:a16="http://schemas.microsoft.com/office/drawing/2014/main" id="{DDDB21C2-2F58-4ABE-BBC0-776B202ED99A}"/>
              </a:ext>
            </a:extLst>
          </p:cNvPr>
          <p:cNvSpPr/>
          <p:nvPr/>
        </p:nvSpPr>
        <p:spPr>
          <a:xfrm flipH="1" flipV="1">
            <a:off x="8604447" y="457200"/>
            <a:ext cx="543461" cy="900089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0 w 8868792"/>
              <a:gd name="connsiteY0" fmla="*/ 0 h 1248797"/>
              <a:gd name="connsiteX1" fmla="*/ 8868792 w 8868792"/>
              <a:gd name="connsiteY1" fmla="*/ 0 h 1248797"/>
              <a:gd name="connsiteX2" fmla="*/ 8114190 w 8868792"/>
              <a:gd name="connsiteY2" fmla="*/ 1140307 h 1248797"/>
              <a:gd name="connsiteX3" fmla="*/ 312948 w 8868792"/>
              <a:gd name="connsiteY3" fmla="*/ 1248797 h 1248797"/>
              <a:gd name="connsiteX4" fmla="*/ 0 w 8868792"/>
              <a:gd name="connsiteY4" fmla="*/ 0 h 124879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30442 h 1140307"/>
              <a:gd name="connsiteX4" fmla="*/ 1 w 8868793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7630730 w 8868792"/>
              <a:gd name="connsiteY3" fmla="*/ 874432 h 1140307"/>
              <a:gd name="connsiteX4" fmla="*/ 0 w 8868792"/>
              <a:gd name="connsiteY4" fmla="*/ 0 h 1140307"/>
              <a:gd name="connsiteX0" fmla="*/ 663211 w 1238062"/>
              <a:gd name="connsiteY0" fmla="*/ 0 h 1140307"/>
              <a:gd name="connsiteX1" fmla="*/ 1238062 w 1238062"/>
              <a:gd name="connsiteY1" fmla="*/ 0 h 1140307"/>
              <a:gd name="connsiteX2" fmla="*/ 483460 w 1238062"/>
              <a:gd name="connsiteY2" fmla="*/ 1140307 h 1140307"/>
              <a:gd name="connsiteX3" fmla="*/ 0 w 1238062"/>
              <a:gd name="connsiteY3" fmla="*/ 874432 h 1140307"/>
              <a:gd name="connsiteX4" fmla="*/ 663211 w 1238062"/>
              <a:gd name="connsiteY4" fmla="*/ 0 h 1140307"/>
              <a:gd name="connsiteX0" fmla="*/ 663211 w 1238062"/>
              <a:gd name="connsiteY0" fmla="*/ 0 h 1140307"/>
              <a:gd name="connsiteX1" fmla="*/ 1238062 w 1238062"/>
              <a:gd name="connsiteY1" fmla="*/ 0 h 1140307"/>
              <a:gd name="connsiteX2" fmla="*/ 649073 w 1238062"/>
              <a:gd name="connsiteY2" fmla="*/ 885418 h 1140307"/>
              <a:gd name="connsiteX3" fmla="*/ 483460 w 1238062"/>
              <a:gd name="connsiteY3" fmla="*/ 1140307 h 1140307"/>
              <a:gd name="connsiteX4" fmla="*/ 0 w 1238062"/>
              <a:gd name="connsiteY4" fmla="*/ 874432 h 1140307"/>
              <a:gd name="connsiteX5" fmla="*/ 663211 w 1238062"/>
              <a:gd name="connsiteY5" fmla="*/ 0 h 1140307"/>
              <a:gd name="connsiteX0" fmla="*/ 663211 w 1238062"/>
              <a:gd name="connsiteY0" fmla="*/ 0 h 885418"/>
              <a:gd name="connsiteX1" fmla="*/ 1238062 w 1238062"/>
              <a:gd name="connsiteY1" fmla="*/ 0 h 885418"/>
              <a:gd name="connsiteX2" fmla="*/ 649073 w 1238062"/>
              <a:gd name="connsiteY2" fmla="*/ 885418 h 885418"/>
              <a:gd name="connsiteX3" fmla="*/ 0 w 1238062"/>
              <a:gd name="connsiteY3" fmla="*/ 874432 h 885418"/>
              <a:gd name="connsiteX4" fmla="*/ 663211 w 1238062"/>
              <a:gd name="connsiteY4" fmla="*/ 0 h 885418"/>
              <a:gd name="connsiteX0" fmla="*/ 14138 w 588989"/>
              <a:gd name="connsiteY0" fmla="*/ 0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14138 w 588989"/>
              <a:gd name="connsiteY3" fmla="*/ 0 h 885418"/>
              <a:gd name="connsiteX0" fmla="*/ 9904 w 588989"/>
              <a:gd name="connsiteY0" fmla="*/ 0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9904 w 588989"/>
              <a:gd name="connsiteY3" fmla="*/ 0 h 885418"/>
              <a:gd name="connsiteX0" fmla="*/ 7322 w 588989"/>
              <a:gd name="connsiteY0" fmla="*/ 2342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7322 w 588989"/>
              <a:gd name="connsiteY3" fmla="*/ 2342 h 885418"/>
              <a:gd name="connsiteX0" fmla="*/ 2161 w 588989"/>
              <a:gd name="connsiteY0" fmla="*/ 2342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2161 w 588989"/>
              <a:gd name="connsiteY3" fmla="*/ 2342 h 885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8989" h="885418">
                <a:moveTo>
                  <a:pt x="2161" y="2342"/>
                </a:moveTo>
                <a:lnTo>
                  <a:pt x="588989" y="0"/>
                </a:lnTo>
                <a:lnTo>
                  <a:pt x="0" y="885418"/>
                </a:lnTo>
                <a:cubicBezTo>
                  <a:pt x="2441" y="591059"/>
                  <a:pt x="-280" y="296701"/>
                  <a:pt x="2161" y="2342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3">
            <a:extLst>
              <a:ext uri="{FF2B5EF4-FFF2-40B4-BE49-F238E27FC236}">
                <a16:creationId xmlns:a16="http://schemas.microsoft.com/office/drawing/2014/main" id="{39BDFF64-1BD3-4759-B3CF-0B4663E08CA9}"/>
              </a:ext>
            </a:extLst>
          </p:cNvPr>
          <p:cNvSpPr/>
          <p:nvPr/>
        </p:nvSpPr>
        <p:spPr>
          <a:xfrm>
            <a:off x="-4463" y="6527174"/>
            <a:ext cx="743152" cy="335459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92430 w 8868793"/>
              <a:gd name="connsiteY0" fmla="*/ 672438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92430 w 8868793"/>
              <a:gd name="connsiteY4" fmla="*/ 672438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78412"/>
              <a:gd name="connsiteY0" fmla="*/ 820899 h 1140307"/>
              <a:gd name="connsiteX1" fmla="*/ 8878412 w 8878412"/>
              <a:gd name="connsiteY1" fmla="*/ 0 h 1140307"/>
              <a:gd name="connsiteX2" fmla="*/ 8123810 w 8878412"/>
              <a:gd name="connsiteY2" fmla="*/ 1140307 h 1140307"/>
              <a:gd name="connsiteX3" fmla="*/ 9619 w 8878412"/>
              <a:gd name="connsiteY3" fmla="*/ 1122552 h 1140307"/>
              <a:gd name="connsiteX4" fmla="*/ 0 w 8878412"/>
              <a:gd name="connsiteY4" fmla="*/ 820899 h 1140307"/>
              <a:gd name="connsiteX0" fmla="*/ 0 w 8329993"/>
              <a:gd name="connsiteY0" fmla="*/ 0 h 319408"/>
              <a:gd name="connsiteX1" fmla="*/ 8329993 w 8329993"/>
              <a:gd name="connsiteY1" fmla="*/ 0 h 319408"/>
              <a:gd name="connsiteX2" fmla="*/ 8123810 w 8329993"/>
              <a:gd name="connsiteY2" fmla="*/ 319408 h 319408"/>
              <a:gd name="connsiteX3" fmla="*/ 9619 w 8329993"/>
              <a:gd name="connsiteY3" fmla="*/ 301653 h 319408"/>
              <a:gd name="connsiteX4" fmla="*/ 0 w 8329993"/>
              <a:gd name="connsiteY4" fmla="*/ 0 h 319408"/>
              <a:gd name="connsiteX0" fmla="*/ 3 w 8320374"/>
              <a:gd name="connsiteY0" fmla="*/ 0 h 328140"/>
              <a:gd name="connsiteX1" fmla="*/ 8320374 w 8320374"/>
              <a:gd name="connsiteY1" fmla="*/ 8732 h 328140"/>
              <a:gd name="connsiteX2" fmla="*/ 8114191 w 8320374"/>
              <a:gd name="connsiteY2" fmla="*/ 328140 h 328140"/>
              <a:gd name="connsiteX3" fmla="*/ 0 w 8320374"/>
              <a:gd name="connsiteY3" fmla="*/ 310385 h 328140"/>
              <a:gd name="connsiteX4" fmla="*/ 3 w 8320374"/>
              <a:gd name="connsiteY4" fmla="*/ 0 h 328140"/>
              <a:gd name="connsiteX0" fmla="*/ 3 w 8320374"/>
              <a:gd name="connsiteY0" fmla="*/ 1850 h 329990"/>
              <a:gd name="connsiteX1" fmla="*/ 8320374 w 8320374"/>
              <a:gd name="connsiteY1" fmla="*/ 0 h 329990"/>
              <a:gd name="connsiteX2" fmla="*/ 8114191 w 8320374"/>
              <a:gd name="connsiteY2" fmla="*/ 329990 h 329990"/>
              <a:gd name="connsiteX3" fmla="*/ 0 w 8320374"/>
              <a:gd name="connsiteY3" fmla="*/ 312235 h 329990"/>
              <a:gd name="connsiteX4" fmla="*/ 3 w 8320374"/>
              <a:gd name="connsiteY4" fmla="*/ 1850 h 329990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582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7463 w 8327834"/>
              <a:gd name="connsiteY0" fmla="*/ 1850 h 333399"/>
              <a:gd name="connsiteX1" fmla="*/ 8327834 w 8327834"/>
              <a:gd name="connsiteY1" fmla="*/ 0 h 333399"/>
              <a:gd name="connsiteX2" fmla="*/ 8121651 w 8327834"/>
              <a:gd name="connsiteY2" fmla="*/ 329990 h 333399"/>
              <a:gd name="connsiteX3" fmla="*/ 1632 w 8327834"/>
              <a:gd name="connsiteY3" fmla="*/ 333399 h 333399"/>
              <a:gd name="connsiteX4" fmla="*/ 7463 w 8327834"/>
              <a:gd name="connsiteY4" fmla="*/ 1850 h 333399"/>
              <a:gd name="connsiteX0" fmla="*/ 0 w 8332030"/>
              <a:gd name="connsiteY0" fmla="*/ 1850 h 333399"/>
              <a:gd name="connsiteX1" fmla="*/ 8332030 w 8332030"/>
              <a:gd name="connsiteY1" fmla="*/ 0 h 333399"/>
              <a:gd name="connsiteX2" fmla="*/ 8125847 w 8332030"/>
              <a:gd name="connsiteY2" fmla="*/ 329990 h 333399"/>
              <a:gd name="connsiteX3" fmla="*/ 5828 w 8332030"/>
              <a:gd name="connsiteY3" fmla="*/ 333399 h 333399"/>
              <a:gd name="connsiteX4" fmla="*/ 0 w 8332030"/>
              <a:gd name="connsiteY4" fmla="*/ 1850 h 333399"/>
              <a:gd name="connsiteX0" fmla="*/ 7560904 w 8326206"/>
              <a:gd name="connsiteY0" fmla="*/ 0 h 340918"/>
              <a:gd name="connsiteX1" fmla="*/ 8326206 w 8326206"/>
              <a:gd name="connsiteY1" fmla="*/ 7519 h 340918"/>
              <a:gd name="connsiteX2" fmla="*/ 8120023 w 8326206"/>
              <a:gd name="connsiteY2" fmla="*/ 337509 h 340918"/>
              <a:gd name="connsiteX3" fmla="*/ 4 w 8326206"/>
              <a:gd name="connsiteY3" fmla="*/ 340918 h 340918"/>
              <a:gd name="connsiteX4" fmla="*/ 7560904 w 8326206"/>
              <a:gd name="connsiteY4" fmla="*/ 0 h 340918"/>
              <a:gd name="connsiteX0" fmla="*/ 211070 w 976372"/>
              <a:gd name="connsiteY0" fmla="*/ 0 h 359657"/>
              <a:gd name="connsiteX1" fmla="*/ 976372 w 976372"/>
              <a:gd name="connsiteY1" fmla="*/ 7519 h 359657"/>
              <a:gd name="connsiteX2" fmla="*/ 770189 w 976372"/>
              <a:gd name="connsiteY2" fmla="*/ 337509 h 359657"/>
              <a:gd name="connsiteX3" fmla="*/ 116 w 976372"/>
              <a:gd name="connsiteY3" fmla="*/ 359657 h 359657"/>
              <a:gd name="connsiteX4" fmla="*/ 211070 w 976372"/>
              <a:gd name="connsiteY4" fmla="*/ 0 h 359657"/>
              <a:gd name="connsiteX0" fmla="*/ 0 w 765302"/>
              <a:gd name="connsiteY0" fmla="*/ 0 h 337509"/>
              <a:gd name="connsiteX1" fmla="*/ 765302 w 765302"/>
              <a:gd name="connsiteY1" fmla="*/ 7519 h 337509"/>
              <a:gd name="connsiteX2" fmla="*/ 559119 w 765302"/>
              <a:gd name="connsiteY2" fmla="*/ 337509 h 337509"/>
              <a:gd name="connsiteX3" fmla="*/ 81842 w 765302"/>
              <a:gd name="connsiteY3" fmla="*/ 277885 h 337509"/>
              <a:gd name="connsiteX4" fmla="*/ 0 w 765302"/>
              <a:gd name="connsiteY4" fmla="*/ 0 h 337509"/>
              <a:gd name="connsiteX0" fmla="*/ 42525 w 807827"/>
              <a:gd name="connsiteY0" fmla="*/ 0 h 344325"/>
              <a:gd name="connsiteX1" fmla="*/ 807827 w 807827"/>
              <a:gd name="connsiteY1" fmla="*/ 7519 h 344325"/>
              <a:gd name="connsiteX2" fmla="*/ 601644 w 807827"/>
              <a:gd name="connsiteY2" fmla="*/ 337509 h 344325"/>
              <a:gd name="connsiteX3" fmla="*/ 492 w 807827"/>
              <a:gd name="connsiteY3" fmla="*/ 344325 h 344325"/>
              <a:gd name="connsiteX4" fmla="*/ 42525 w 807827"/>
              <a:gd name="connsiteY4" fmla="*/ 0 h 344325"/>
              <a:gd name="connsiteX0" fmla="*/ 14958 w 808413"/>
              <a:gd name="connsiteY0" fmla="*/ 7814 h 336806"/>
              <a:gd name="connsiteX1" fmla="*/ 808413 w 808413"/>
              <a:gd name="connsiteY1" fmla="*/ 0 h 336806"/>
              <a:gd name="connsiteX2" fmla="*/ 602230 w 808413"/>
              <a:gd name="connsiteY2" fmla="*/ 329990 h 336806"/>
              <a:gd name="connsiteX3" fmla="*/ 1078 w 808413"/>
              <a:gd name="connsiteY3" fmla="*/ 336806 h 336806"/>
              <a:gd name="connsiteX4" fmla="*/ 14958 w 808413"/>
              <a:gd name="connsiteY4" fmla="*/ 7814 h 336806"/>
              <a:gd name="connsiteX0" fmla="*/ 638927 w 807375"/>
              <a:gd name="connsiteY0" fmla="*/ 0 h 666301"/>
              <a:gd name="connsiteX1" fmla="*/ 807375 w 807375"/>
              <a:gd name="connsiteY1" fmla="*/ 329495 h 666301"/>
              <a:gd name="connsiteX2" fmla="*/ 601192 w 807375"/>
              <a:gd name="connsiteY2" fmla="*/ 659485 h 666301"/>
              <a:gd name="connsiteX3" fmla="*/ 40 w 807375"/>
              <a:gd name="connsiteY3" fmla="*/ 666301 h 666301"/>
              <a:gd name="connsiteX4" fmla="*/ 638927 w 807375"/>
              <a:gd name="connsiteY4" fmla="*/ 0 h 666301"/>
              <a:gd name="connsiteX0" fmla="*/ 9663 w 808749"/>
              <a:gd name="connsiteY0" fmla="*/ 0 h 344324"/>
              <a:gd name="connsiteX1" fmla="*/ 808749 w 808749"/>
              <a:gd name="connsiteY1" fmla="*/ 7518 h 344324"/>
              <a:gd name="connsiteX2" fmla="*/ 602566 w 808749"/>
              <a:gd name="connsiteY2" fmla="*/ 337508 h 344324"/>
              <a:gd name="connsiteX3" fmla="*/ 1414 w 808749"/>
              <a:gd name="connsiteY3" fmla="*/ 344324 h 344324"/>
              <a:gd name="connsiteX4" fmla="*/ 9663 w 808749"/>
              <a:gd name="connsiteY4" fmla="*/ 0 h 344324"/>
              <a:gd name="connsiteX0" fmla="*/ 9663 w 808749"/>
              <a:gd name="connsiteY0" fmla="*/ 58922 h 336806"/>
              <a:gd name="connsiteX1" fmla="*/ 808749 w 808749"/>
              <a:gd name="connsiteY1" fmla="*/ 0 h 336806"/>
              <a:gd name="connsiteX2" fmla="*/ 602566 w 808749"/>
              <a:gd name="connsiteY2" fmla="*/ 329990 h 336806"/>
              <a:gd name="connsiteX3" fmla="*/ 1414 w 808749"/>
              <a:gd name="connsiteY3" fmla="*/ 336806 h 336806"/>
              <a:gd name="connsiteX4" fmla="*/ 9663 w 808749"/>
              <a:gd name="connsiteY4" fmla="*/ 58922 h 336806"/>
              <a:gd name="connsiteX0" fmla="*/ 9663 w 808749"/>
              <a:gd name="connsiteY0" fmla="*/ 7815 h 336806"/>
              <a:gd name="connsiteX1" fmla="*/ 808749 w 808749"/>
              <a:gd name="connsiteY1" fmla="*/ 0 h 336806"/>
              <a:gd name="connsiteX2" fmla="*/ 602566 w 808749"/>
              <a:gd name="connsiteY2" fmla="*/ 329990 h 336806"/>
              <a:gd name="connsiteX3" fmla="*/ 1414 w 808749"/>
              <a:gd name="connsiteY3" fmla="*/ 336806 h 336806"/>
              <a:gd name="connsiteX4" fmla="*/ 9663 w 808749"/>
              <a:gd name="connsiteY4" fmla="*/ 7815 h 336806"/>
              <a:gd name="connsiteX0" fmla="*/ 9663 w 808749"/>
              <a:gd name="connsiteY0" fmla="*/ 0 h 441427"/>
              <a:gd name="connsiteX1" fmla="*/ 808749 w 808749"/>
              <a:gd name="connsiteY1" fmla="*/ 104621 h 441427"/>
              <a:gd name="connsiteX2" fmla="*/ 602566 w 808749"/>
              <a:gd name="connsiteY2" fmla="*/ 434611 h 441427"/>
              <a:gd name="connsiteX3" fmla="*/ 1414 w 808749"/>
              <a:gd name="connsiteY3" fmla="*/ 441427 h 441427"/>
              <a:gd name="connsiteX4" fmla="*/ 9663 w 808749"/>
              <a:gd name="connsiteY4" fmla="*/ 0 h 441427"/>
              <a:gd name="connsiteX0" fmla="*/ 9663 w 808749"/>
              <a:gd name="connsiteY0" fmla="*/ 0 h 339212"/>
              <a:gd name="connsiteX1" fmla="*/ 808749 w 808749"/>
              <a:gd name="connsiteY1" fmla="*/ 2406 h 339212"/>
              <a:gd name="connsiteX2" fmla="*/ 602566 w 808749"/>
              <a:gd name="connsiteY2" fmla="*/ 332396 h 339212"/>
              <a:gd name="connsiteX3" fmla="*/ 1414 w 808749"/>
              <a:gd name="connsiteY3" fmla="*/ 339212 h 339212"/>
              <a:gd name="connsiteX4" fmla="*/ 9663 w 808749"/>
              <a:gd name="connsiteY4" fmla="*/ 0 h 339212"/>
              <a:gd name="connsiteX0" fmla="*/ 177306 w 807472"/>
              <a:gd name="connsiteY0" fmla="*/ 84476 h 336806"/>
              <a:gd name="connsiteX1" fmla="*/ 807472 w 807472"/>
              <a:gd name="connsiteY1" fmla="*/ 0 h 336806"/>
              <a:gd name="connsiteX2" fmla="*/ 601289 w 807472"/>
              <a:gd name="connsiteY2" fmla="*/ 329990 h 336806"/>
              <a:gd name="connsiteX3" fmla="*/ 137 w 807472"/>
              <a:gd name="connsiteY3" fmla="*/ 336806 h 336806"/>
              <a:gd name="connsiteX4" fmla="*/ 177306 w 807472"/>
              <a:gd name="connsiteY4" fmla="*/ 84476 h 336806"/>
              <a:gd name="connsiteX0" fmla="*/ 4669 w 809386"/>
              <a:gd name="connsiteY0" fmla="*/ 2704 h 336806"/>
              <a:gd name="connsiteX1" fmla="*/ 809386 w 809386"/>
              <a:gd name="connsiteY1" fmla="*/ 0 h 336806"/>
              <a:gd name="connsiteX2" fmla="*/ 603203 w 809386"/>
              <a:gd name="connsiteY2" fmla="*/ 329990 h 336806"/>
              <a:gd name="connsiteX3" fmla="*/ 2051 w 809386"/>
              <a:gd name="connsiteY3" fmla="*/ 336806 h 336806"/>
              <a:gd name="connsiteX4" fmla="*/ 4669 w 809386"/>
              <a:gd name="connsiteY4" fmla="*/ 2704 h 336806"/>
              <a:gd name="connsiteX0" fmla="*/ 0 w 804717"/>
              <a:gd name="connsiteY0" fmla="*/ 2704 h 329990"/>
              <a:gd name="connsiteX1" fmla="*/ 804717 w 804717"/>
              <a:gd name="connsiteY1" fmla="*/ 0 h 329990"/>
              <a:gd name="connsiteX2" fmla="*/ 598534 w 804717"/>
              <a:gd name="connsiteY2" fmla="*/ 329990 h 329990"/>
              <a:gd name="connsiteX3" fmla="*/ 166302 w 804717"/>
              <a:gd name="connsiteY3" fmla="*/ 224369 h 329990"/>
              <a:gd name="connsiteX4" fmla="*/ 0 w 804717"/>
              <a:gd name="connsiteY4" fmla="*/ 2704 h 329990"/>
              <a:gd name="connsiteX0" fmla="*/ 20383 w 825100"/>
              <a:gd name="connsiteY0" fmla="*/ 2704 h 329990"/>
              <a:gd name="connsiteX1" fmla="*/ 825100 w 825100"/>
              <a:gd name="connsiteY1" fmla="*/ 0 h 329990"/>
              <a:gd name="connsiteX2" fmla="*/ 618917 w 825100"/>
              <a:gd name="connsiteY2" fmla="*/ 329990 h 329990"/>
              <a:gd name="connsiteX3" fmla="*/ 872 w 825100"/>
              <a:gd name="connsiteY3" fmla="*/ 321474 h 329990"/>
              <a:gd name="connsiteX4" fmla="*/ 20383 w 825100"/>
              <a:gd name="connsiteY4" fmla="*/ 2704 h 329990"/>
              <a:gd name="connsiteX0" fmla="*/ 0 w 804717"/>
              <a:gd name="connsiteY0" fmla="*/ 2704 h 329990"/>
              <a:gd name="connsiteX1" fmla="*/ 804717 w 804717"/>
              <a:gd name="connsiteY1" fmla="*/ 0 h 329990"/>
              <a:gd name="connsiteX2" fmla="*/ 598534 w 804717"/>
              <a:gd name="connsiteY2" fmla="*/ 329990 h 329990"/>
              <a:gd name="connsiteX3" fmla="*/ 109878 w 804717"/>
              <a:gd name="connsiteY3" fmla="*/ 289445 h 329990"/>
              <a:gd name="connsiteX4" fmla="*/ 0 w 804717"/>
              <a:gd name="connsiteY4" fmla="*/ 2704 h 329990"/>
              <a:gd name="connsiteX0" fmla="*/ 267 w 804984"/>
              <a:gd name="connsiteY0" fmla="*/ 2704 h 329990"/>
              <a:gd name="connsiteX1" fmla="*/ 804984 w 804984"/>
              <a:gd name="connsiteY1" fmla="*/ 0 h 329990"/>
              <a:gd name="connsiteX2" fmla="*/ 598801 w 804984"/>
              <a:gd name="connsiteY2" fmla="*/ 329990 h 329990"/>
              <a:gd name="connsiteX3" fmla="*/ 4281 w 804984"/>
              <a:gd name="connsiteY3" fmla="*/ 326813 h 329990"/>
              <a:gd name="connsiteX4" fmla="*/ 267 w 804984"/>
              <a:gd name="connsiteY4" fmla="*/ 2704 h 329990"/>
              <a:gd name="connsiteX0" fmla="*/ 9204 w 802158"/>
              <a:gd name="connsiteY0" fmla="*/ 2704 h 329990"/>
              <a:gd name="connsiteX1" fmla="*/ 802158 w 802158"/>
              <a:gd name="connsiteY1" fmla="*/ 0 h 329990"/>
              <a:gd name="connsiteX2" fmla="*/ 595975 w 802158"/>
              <a:gd name="connsiteY2" fmla="*/ 329990 h 329990"/>
              <a:gd name="connsiteX3" fmla="*/ 1455 w 802158"/>
              <a:gd name="connsiteY3" fmla="*/ 326813 h 329990"/>
              <a:gd name="connsiteX4" fmla="*/ 9204 w 802158"/>
              <a:gd name="connsiteY4" fmla="*/ 2704 h 329990"/>
              <a:gd name="connsiteX0" fmla="*/ 6555 w 802450"/>
              <a:gd name="connsiteY0" fmla="*/ 35 h 329990"/>
              <a:gd name="connsiteX1" fmla="*/ 802450 w 802450"/>
              <a:gd name="connsiteY1" fmla="*/ 0 h 329990"/>
              <a:gd name="connsiteX2" fmla="*/ 596267 w 802450"/>
              <a:gd name="connsiteY2" fmla="*/ 329990 h 329990"/>
              <a:gd name="connsiteX3" fmla="*/ 1747 w 802450"/>
              <a:gd name="connsiteY3" fmla="*/ 326813 h 329990"/>
              <a:gd name="connsiteX4" fmla="*/ 6555 w 802450"/>
              <a:gd name="connsiteY4" fmla="*/ 35 h 329990"/>
              <a:gd name="connsiteX0" fmla="*/ 267 w 804984"/>
              <a:gd name="connsiteY0" fmla="*/ 2705 h 329990"/>
              <a:gd name="connsiteX1" fmla="*/ 804984 w 804984"/>
              <a:gd name="connsiteY1" fmla="*/ 0 h 329990"/>
              <a:gd name="connsiteX2" fmla="*/ 598801 w 804984"/>
              <a:gd name="connsiteY2" fmla="*/ 329990 h 329990"/>
              <a:gd name="connsiteX3" fmla="*/ 4281 w 804984"/>
              <a:gd name="connsiteY3" fmla="*/ 326813 h 329990"/>
              <a:gd name="connsiteX4" fmla="*/ 267 w 804984"/>
              <a:gd name="connsiteY4" fmla="*/ 2705 h 329990"/>
              <a:gd name="connsiteX0" fmla="*/ 613566 w 800744"/>
              <a:gd name="connsiteY0" fmla="*/ 0 h 412697"/>
              <a:gd name="connsiteX1" fmla="*/ 800744 w 800744"/>
              <a:gd name="connsiteY1" fmla="*/ 82707 h 412697"/>
              <a:gd name="connsiteX2" fmla="*/ 594561 w 800744"/>
              <a:gd name="connsiteY2" fmla="*/ 412697 h 412697"/>
              <a:gd name="connsiteX3" fmla="*/ 41 w 800744"/>
              <a:gd name="connsiteY3" fmla="*/ 409520 h 412697"/>
              <a:gd name="connsiteX4" fmla="*/ 613566 w 800744"/>
              <a:gd name="connsiteY4" fmla="*/ 0 h 412697"/>
              <a:gd name="connsiteX0" fmla="*/ 9202 w 802157"/>
              <a:gd name="connsiteY0" fmla="*/ 0 h 337962"/>
              <a:gd name="connsiteX1" fmla="*/ 802157 w 802157"/>
              <a:gd name="connsiteY1" fmla="*/ 7972 h 337962"/>
              <a:gd name="connsiteX2" fmla="*/ 595974 w 802157"/>
              <a:gd name="connsiteY2" fmla="*/ 337962 h 337962"/>
              <a:gd name="connsiteX3" fmla="*/ 1454 w 802157"/>
              <a:gd name="connsiteY3" fmla="*/ 334785 h 337962"/>
              <a:gd name="connsiteX4" fmla="*/ 9202 w 802157"/>
              <a:gd name="connsiteY4" fmla="*/ 0 h 337962"/>
              <a:gd name="connsiteX0" fmla="*/ 79962 w 800989"/>
              <a:gd name="connsiteY0" fmla="*/ 91166 h 329990"/>
              <a:gd name="connsiteX1" fmla="*/ 800989 w 800989"/>
              <a:gd name="connsiteY1" fmla="*/ 0 h 329990"/>
              <a:gd name="connsiteX2" fmla="*/ 594806 w 800989"/>
              <a:gd name="connsiteY2" fmla="*/ 329990 h 329990"/>
              <a:gd name="connsiteX3" fmla="*/ 286 w 800989"/>
              <a:gd name="connsiteY3" fmla="*/ 326813 h 329990"/>
              <a:gd name="connsiteX4" fmla="*/ 79962 w 800989"/>
              <a:gd name="connsiteY4" fmla="*/ 91166 h 329990"/>
              <a:gd name="connsiteX0" fmla="*/ 1 w 806276"/>
              <a:gd name="connsiteY0" fmla="*/ 0 h 333126"/>
              <a:gd name="connsiteX1" fmla="*/ 806276 w 806276"/>
              <a:gd name="connsiteY1" fmla="*/ 3136 h 333126"/>
              <a:gd name="connsiteX2" fmla="*/ 600093 w 806276"/>
              <a:gd name="connsiteY2" fmla="*/ 333126 h 333126"/>
              <a:gd name="connsiteX3" fmla="*/ 5573 w 806276"/>
              <a:gd name="connsiteY3" fmla="*/ 329949 h 333126"/>
              <a:gd name="connsiteX4" fmla="*/ 1 w 806276"/>
              <a:gd name="connsiteY4" fmla="*/ 0 h 333126"/>
              <a:gd name="connsiteX0" fmla="*/ 103877 w 800928"/>
              <a:gd name="connsiteY0" fmla="*/ 0 h 395993"/>
              <a:gd name="connsiteX1" fmla="*/ 800928 w 800928"/>
              <a:gd name="connsiteY1" fmla="*/ 66003 h 395993"/>
              <a:gd name="connsiteX2" fmla="*/ 594745 w 800928"/>
              <a:gd name="connsiteY2" fmla="*/ 395993 h 395993"/>
              <a:gd name="connsiteX3" fmla="*/ 225 w 800928"/>
              <a:gd name="connsiteY3" fmla="*/ 392816 h 395993"/>
              <a:gd name="connsiteX4" fmla="*/ 103877 w 800928"/>
              <a:gd name="connsiteY4" fmla="*/ 0 h 395993"/>
              <a:gd name="connsiteX0" fmla="*/ 1 w 806276"/>
              <a:gd name="connsiteY0" fmla="*/ 1700 h 329990"/>
              <a:gd name="connsiteX1" fmla="*/ 806276 w 806276"/>
              <a:gd name="connsiteY1" fmla="*/ 0 h 329990"/>
              <a:gd name="connsiteX2" fmla="*/ 600093 w 806276"/>
              <a:gd name="connsiteY2" fmla="*/ 329990 h 329990"/>
              <a:gd name="connsiteX3" fmla="*/ 5573 w 806276"/>
              <a:gd name="connsiteY3" fmla="*/ 326813 h 329990"/>
              <a:gd name="connsiteX4" fmla="*/ 1 w 806276"/>
              <a:gd name="connsiteY4" fmla="*/ 1700 h 329990"/>
              <a:gd name="connsiteX0" fmla="*/ 2292 w 803406"/>
              <a:gd name="connsiteY0" fmla="*/ 1700 h 329990"/>
              <a:gd name="connsiteX1" fmla="*/ 803406 w 803406"/>
              <a:gd name="connsiteY1" fmla="*/ 0 h 329990"/>
              <a:gd name="connsiteX2" fmla="*/ 597223 w 803406"/>
              <a:gd name="connsiteY2" fmla="*/ 329990 h 329990"/>
              <a:gd name="connsiteX3" fmla="*/ 2703 w 803406"/>
              <a:gd name="connsiteY3" fmla="*/ 326813 h 329990"/>
              <a:gd name="connsiteX4" fmla="*/ 2292 w 803406"/>
              <a:gd name="connsiteY4" fmla="*/ 1700 h 329990"/>
              <a:gd name="connsiteX0" fmla="*/ 0 w 801114"/>
              <a:gd name="connsiteY0" fmla="*/ 1700 h 329990"/>
              <a:gd name="connsiteX1" fmla="*/ 801114 w 801114"/>
              <a:gd name="connsiteY1" fmla="*/ 0 h 329990"/>
              <a:gd name="connsiteX2" fmla="*/ 594931 w 801114"/>
              <a:gd name="connsiteY2" fmla="*/ 329990 h 329990"/>
              <a:gd name="connsiteX3" fmla="*/ 77834 w 801114"/>
              <a:gd name="connsiteY3" fmla="*/ 270594 h 329990"/>
              <a:gd name="connsiteX4" fmla="*/ 0 w 801114"/>
              <a:gd name="connsiteY4" fmla="*/ 1700 h 329990"/>
              <a:gd name="connsiteX0" fmla="*/ 690 w 801804"/>
              <a:gd name="connsiteY0" fmla="*/ 1700 h 329990"/>
              <a:gd name="connsiteX1" fmla="*/ 801804 w 801804"/>
              <a:gd name="connsiteY1" fmla="*/ 0 h 329990"/>
              <a:gd name="connsiteX2" fmla="*/ 595621 w 801804"/>
              <a:gd name="connsiteY2" fmla="*/ 329990 h 329990"/>
              <a:gd name="connsiteX3" fmla="*/ 3682 w 801804"/>
              <a:gd name="connsiteY3" fmla="*/ 322127 h 329990"/>
              <a:gd name="connsiteX4" fmla="*/ 690 w 801804"/>
              <a:gd name="connsiteY4" fmla="*/ 1700 h 329990"/>
              <a:gd name="connsiteX0" fmla="*/ 4296 w 805410"/>
              <a:gd name="connsiteY0" fmla="*/ 1700 h 329990"/>
              <a:gd name="connsiteX1" fmla="*/ 805410 w 805410"/>
              <a:gd name="connsiteY1" fmla="*/ 0 h 329990"/>
              <a:gd name="connsiteX2" fmla="*/ 599227 w 805410"/>
              <a:gd name="connsiteY2" fmla="*/ 329990 h 329990"/>
              <a:gd name="connsiteX3" fmla="*/ 2127 w 805410"/>
              <a:gd name="connsiteY3" fmla="*/ 326813 h 329990"/>
              <a:gd name="connsiteX4" fmla="*/ 4296 w 805410"/>
              <a:gd name="connsiteY4" fmla="*/ 1700 h 329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5410" h="329990">
                <a:moveTo>
                  <a:pt x="4296" y="1700"/>
                </a:moveTo>
                <a:lnTo>
                  <a:pt x="805410" y="0"/>
                </a:lnTo>
                <a:lnTo>
                  <a:pt x="599227" y="329990"/>
                </a:lnTo>
                <a:lnTo>
                  <a:pt x="2127" y="326813"/>
                </a:lnTo>
                <a:cubicBezTo>
                  <a:pt x="-3703" y="100781"/>
                  <a:pt x="4296" y="70231"/>
                  <a:pt x="4296" y="1700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46508D7-325E-4FE4-9E40-A756D4757D09}"/>
              </a:ext>
            </a:extLst>
          </p:cNvPr>
          <p:cNvSpPr txBox="1"/>
          <p:nvPr/>
        </p:nvSpPr>
        <p:spPr>
          <a:xfrm>
            <a:off x="738690" y="6489072"/>
            <a:ext cx="136815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sz="2000" b="1" dirty="0">
                <a:solidFill>
                  <a:srgbClr val="206A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irort.ru</a:t>
            </a:r>
            <a:endParaRPr lang="ru-RU" sz="2000" b="1" dirty="0">
              <a:solidFill>
                <a:srgbClr val="206A7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10" name="Схема 9">
            <a:extLst>
              <a:ext uri="{FF2B5EF4-FFF2-40B4-BE49-F238E27FC236}">
                <a16:creationId xmlns:a16="http://schemas.microsoft.com/office/drawing/2014/main" id="{A6388B5E-4184-43C5-9E47-6C4B815491E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2246955"/>
              </p:ext>
            </p:extLst>
          </p:nvPr>
        </p:nvGraphicFramePr>
        <p:xfrm>
          <a:off x="467544" y="1781954"/>
          <a:ext cx="8338003" cy="37242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10948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DB2AB0A-87EB-42CC-ACC5-1B0D89985FCC}"/>
              </a:ext>
            </a:extLst>
          </p:cNvPr>
          <p:cNvSpPr/>
          <p:nvPr/>
        </p:nvSpPr>
        <p:spPr>
          <a:xfrm>
            <a:off x="-6432" y="198087"/>
            <a:ext cx="8183241" cy="1159202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0 w 8868792"/>
              <a:gd name="connsiteY0" fmla="*/ 0 h 1248797"/>
              <a:gd name="connsiteX1" fmla="*/ 8868792 w 8868792"/>
              <a:gd name="connsiteY1" fmla="*/ 0 h 1248797"/>
              <a:gd name="connsiteX2" fmla="*/ 8114190 w 8868792"/>
              <a:gd name="connsiteY2" fmla="*/ 1140307 h 1248797"/>
              <a:gd name="connsiteX3" fmla="*/ 312948 w 8868792"/>
              <a:gd name="connsiteY3" fmla="*/ 1248797 h 1248797"/>
              <a:gd name="connsiteX4" fmla="*/ 0 w 8868792"/>
              <a:gd name="connsiteY4" fmla="*/ 0 h 124879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30442 h 1140307"/>
              <a:gd name="connsiteX4" fmla="*/ 1 w 8868793"/>
              <a:gd name="connsiteY4" fmla="*/ 0 h 1140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8793" h="1140307">
                <a:moveTo>
                  <a:pt x="1" y="0"/>
                </a:moveTo>
                <a:lnTo>
                  <a:pt x="8868793" y="0"/>
                </a:lnTo>
                <a:lnTo>
                  <a:pt x="8114191" y="1140307"/>
                </a:lnTo>
                <a:lnTo>
                  <a:pt x="0" y="1130442"/>
                </a:lnTo>
                <a:cubicBezTo>
                  <a:pt x="0" y="756258"/>
                  <a:pt x="1" y="374184"/>
                  <a:pt x="1" y="0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69088" y="278076"/>
            <a:ext cx="7322999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24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ЕДИНЫЙ ИНФОРМАЦИОННЫЙ РЕСУРС</a:t>
            </a:r>
            <a:br>
              <a:rPr lang="ru-RU" sz="24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4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https://edsoo.ru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AFC4DE5-831D-44FD-B9CC-18159C9EA6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719" y="325027"/>
            <a:ext cx="604669" cy="837122"/>
          </a:xfrm>
          <a:prstGeom prst="rect">
            <a:avLst/>
          </a:prstGeom>
        </p:spPr>
      </p:pic>
      <p:sp>
        <p:nvSpPr>
          <p:cNvPr id="15" name="Прямоугольник 3">
            <a:extLst>
              <a:ext uri="{FF2B5EF4-FFF2-40B4-BE49-F238E27FC236}">
                <a16:creationId xmlns:a16="http://schemas.microsoft.com/office/drawing/2014/main" id="{C6F6FDDB-194D-4340-B38F-E7F90D09A6E3}"/>
              </a:ext>
            </a:extLst>
          </p:cNvPr>
          <p:cNvSpPr/>
          <p:nvPr/>
        </p:nvSpPr>
        <p:spPr>
          <a:xfrm flipH="1" flipV="1">
            <a:off x="2072808" y="6529840"/>
            <a:ext cx="7074025" cy="336258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92430 w 8868793"/>
              <a:gd name="connsiteY0" fmla="*/ 672438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92430 w 8868793"/>
              <a:gd name="connsiteY4" fmla="*/ 672438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78412"/>
              <a:gd name="connsiteY0" fmla="*/ 820899 h 1140307"/>
              <a:gd name="connsiteX1" fmla="*/ 8878412 w 8878412"/>
              <a:gd name="connsiteY1" fmla="*/ 0 h 1140307"/>
              <a:gd name="connsiteX2" fmla="*/ 8123810 w 8878412"/>
              <a:gd name="connsiteY2" fmla="*/ 1140307 h 1140307"/>
              <a:gd name="connsiteX3" fmla="*/ 9619 w 8878412"/>
              <a:gd name="connsiteY3" fmla="*/ 1122552 h 1140307"/>
              <a:gd name="connsiteX4" fmla="*/ 0 w 8878412"/>
              <a:gd name="connsiteY4" fmla="*/ 820899 h 1140307"/>
              <a:gd name="connsiteX0" fmla="*/ 0 w 8329993"/>
              <a:gd name="connsiteY0" fmla="*/ 0 h 319408"/>
              <a:gd name="connsiteX1" fmla="*/ 8329993 w 8329993"/>
              <a:gd name="connsiteY1" fmla="*/ 0 h 319408"/>
              <a:gd name="connsiteX2" fmla="*/ 8123810 w 8329993"/>
              <a:gd name="connsiteY2" fmla="*/ 319408 h 319408"/>
              <a:gd name="connsiteX3" fmla="*/ 9619 w 8329993"/>
              <a:gd name="connsiteY3" fmla="*/ 301653 h 319408"/>
              <a:gd name="connsiteX4" fmla="*/ 0 w 8329993"/>
              <a:gd name="connsiteY4" fmla="*/ 0 h 319408"/>
              <a:gd name="connsiteX0" fmla="*/ 3 w 8320374"/>
              <a:gd name="connsiteY0" fmla="*/ 0 h 328140"/>
              <a:gd name="connsiteX1" fmla="*/ 8320374 w 8320374"/>
              <a:gd name="connsiteY1" fmla="*/ 8732 h 328140"/>
              <a:gd name="connsiteX2" fmla="*/ 8114191 w 8320374"/>
              <a:gd name="connsiteY2" fmla="*/ 328140 h 328140"/>
              <a:gd name="connsiteX3" fmla="*/ 0 w 8320374"/>
              <a:gd name="connsiteY3" fmla="*/ 310385 h 328140"/>
              <a:gd name="connsiteX4" fmla="*/ 3 w 8320374"/>
              <a:gd name="connsiteY4" fmla="*/ 0 h 328140"/>
              <a:gd name="connsiteX0" fmla="*/ 3 w 8320374"/>
              <a:gd name="connsiteY0" fmla="*/ 1850 h 329990"/>
              <a:gd name="connsiteX1" fmla="*/ 8320374 w 8320374"/>
              <a:gd name="connsiteY1" fmla="*/ 0 h 329990"/>
              <a:gd name="connsiteX2" fmla="*/ 8114191 w 8320374"/>
              <a:gd name="connsiteY2" fmla="*/ 329990 h 329990"/>
              <a:gd name="connsiteX3" fmla="*/ 0 w 8320374"/>
              <a:gd name="connsiteY3" fmla="*/ 312235 h 329990"/>
              <a:gd name="connsiteX4" fmla="*/ 3 w 8320374"/>
              <a:gd name="connsiteY4" fmla="*/ 1850 h 329990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582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7463 w 8327834"/>
              <a:gd name="connsiteY0" fmla="*/ 1850 h 333399"/>
              <a:gd name="connsiteX1" fmla="*/ 8327834 w 8327834"/>
              <a:gd name="connsiteY1" fmla="*/ 0 h 333399"/>
              <a:gd name="connsiteX2" fmla="*/ 8121651 w 8327834"/>
              <a:gd name="connsiteY2" fmla="*/ 329990 h 333399"/>
              <a:gd name="connsiteX3" fmla="*/ 1632 w 8327834"/>
              <a:gd name="connsiteY3" fmla="*/ 333399 h 333399"/>
              <a:gd name="connsiteX4" fmla="*/ 7463 w 8327834"/>
              <a:gd name="connsiteY4" fmla="*/ 1850 h 333399"/>
              <a:gd name="connsiteX0" fmla="*/ 0 w 8332030"/>
              <a:gd name="connsiteY0" fmla="*/ 1850 h 333399"/>
              <a:gd name="connsiteX1" fmla="*/ 8332030 w 8332030"/>
              <a:gd name="connsiteY1" fmla="*/ 0 h 333399"/>
              <a:gd name="connsiteX2" fmla="*/ 8125847 w 8332030"/>
              <a:gd name="connsiteY2" fmla="*/ 329990 h 333399"/>
              <a:gd name="connsiteX3" fmla="*/ 5828 w 8332030"/>
              <a:gd name="connsiteY3" fmla="*/ 333399 h 333399"/>
              <a:gd name="connsiteX4" fmla="*/ 0 w 8332030"/>
              <a:gd name="connsiteY4" fmla="*/ 1850 h 333399"/>
              <a:gd name="connsiteX0" fmla="*/ 670288 w 8326240"/>
              <a:gd name="connsiteY0" fmla="*/ 101502 h 333399"/>
              <a:gd name="connsiteX1" fmla="*/ 8326240 w 8326240"/>
              <a:gd name="connsiteY1" fmla="*/ 0 h 333399"/>
              <a:gd name="connsiteX2" fmla="*/ 8120057 w 8326240"/>
              <a:gd name="connsiteY2" fmla="*/ 329990 h 333399"/>
              <a:gd name="connsiteX3" fmla="*/ 38 w 8326240"/>
              <a:gd name="connsiteY3" fmla="*/ 333399 h 333399"/>
              <a:gd name="connsiteX4" fmla="*/ 670288 w 8326240"/>
              <a:gd name="connsiteY4" fmla="*/ 101502 h 333399"/>
              <a:gd name="connsiteX0" fmla="*/ 664509 w 8326240"/>
              <a:gd name="connsiteY0" fmla="*/ 7094 h 333399"/>
              <a:gd name="connsiteX1" fmla="*/ 8326240 w 8326240"/>
              <a:gd name="connsiteY1" fmla="*/ 0 h 333399"/>
              <a:gd name="connsiteX2" fmla="*/ 8120057 w 8326240"/>
              <a:gd name="connsiteY2" fmla="*/ 329990 h 333399"/>
              <a:gd name="connsiteX3" fmla="*/ 38 w 8326240"/>
              <a:gd name="connsiteY3" fmla="*/ 333399 h 333399"/>
              <a:gd name="connsiteX4" fmla="*/ 664509 w 8326240"/>
              <a:gd name="connsiteY4" fmla="*/ 7094 h 333399"/>
              <a:gd name="connsiteX0" fmla="*/ 4856 w 7666587"/>
              <a:gd name="connsiteY0" fmla="*/ 7094 h 330776"/>
              <a:gd name="connsiteX1" fmla="*/ 7666587 w 7666587"/>
              <a:gd name="connsiteY1" fmla="*/ 0 h 330776"/>
              <a:gd name="connsiteX2" fmla="*/ 7460404 w 7666587"/>
              <a:gd name="connsiteY2" fmla="*/ 329990 h 330776"/>
              <a:gd name="connsiteX3" fmla="*/ 2017 w 7666587"/>
              <a:gd name="connsiteY3" fmla="*/ 330776 h 330776"/>
              <a:gd name="connsiteX4" fmla="*/ 4856 w 7666587"/>
              <a:gd name="connsiteY4" fmla="*/ 7094 h 330776"/>
              <a:gd name="connsiteX0" fmla="*/ 179218 w 7664706"/>
              <a:gd name="connsiteY0" fmla="*/ 164441 h 330776"/>
              <a:gd name="connsiteX1" fmla="*/ 7664706 w 7664706"/>
              <a:gd name="connsiteY1" fmla="*/ 0 h 330776"/>
              <a:gd name="connsiteX2" fmla="*/ 7458523 w 7664706"/>
              <a:gd name="connsiteY2" fmla="*/ 329990 h 330776"/>
              <a:gd name="connsiteX3" fmla="*/ 136 w 7664706"/>
              <a:gd name="connsiteY3" fmla="*/ 330776 h 330776"/>
              <a:gd name="connsiteX4" fmla="*/ 179218 w 7664706"/>
              <a:gd name="connsiteY4" fmla="*/ 164441 h 330776"/>
              <a:gd name="connsiteX0" fmla="*/ 4855 w 7666585"/>
              <a:gd name="connsiteY0" fmla="*/ 7094 h 330776"/>
              <a:gd name="connsiteX1" fmla="*/ 7666585 w 7666585"/>
              <a:gd name="connsiteY1" fmla="*/ 0 h 330776"/>
              <a:gd name="connsiteX2" fmla="*/ 7460402 w 7666585"/>
              <a:gd name="connsiteY2" fmla="*/ 329990 h 330776"/>
              <a:gd name="connsiteX3" fmla="*/ 2015 w 7666585"/>
              <a:gd name="connsiteY3" fmla="*/ 330776 h 330776"/>
              <a:gd name="connsiteX4" fmla="*/ 4855 w 7666585"/>
              <a:gd name="connsiteY4" fmla="*/ 7094 h 330776"/>
              <a:gd name="connsiteX0" fmla="*/ 2555 w 7667173"/>
              <a:gd name="connsiteY0" fmla="*/ 9717 h 330776"/>
              <a:gd name="connsiteX1" fmla="*/ 7667173 w 7667173"/>
              <a:gd name="connsiteY1" fmla="*/ 0 h 330776"/>
              <a:gd name="connsiteX2" fmla="*/ 7460990 w 7667173"/>
              <a:gd name="connsiteY2" fmla="*/ 329990 h 330776"/>
              <a:gd name="connsiteX3" fmla="*/ 2603 w 7667173"/>
              <a:gd name="connsiteY3" fmla="*/ 330776 h 330776"/>
              <a:gd name="connsiteX4" fmla="*/ 2555 w 7667173"/>
              <a:gd name="connsiteY4" fmla="*/ 9717 h 330776"/>
              <a:gd name="connsiteX0" fmla="*/ 173447 w 7664710"/>
              <a:gd name="connsiteY0" fmla="*/ 119859 h 330776"/>
              <a:gd name="connsiteX1" fmla="*/ 7664710 w 7664710"/>
              <a:gd name="connsiteY1" fmla="*/ 0 h 330776"/>
              <a:gd name="connsiteX2" fmla="*/ 7458527 w 7664710"/>
              <a:gd name="connsiteY2" fmla="*/ 329990 h 330776"/>
              <a:gd name="connsiteX3" fmla="*/ 140 w 7664710"/>
              <a:gd name="connsiteY3" fmla="*/ 330776 h 330776"/>
              <a:gd name="connsiteX4" fmla="*/ 173447 w 7664710"/>
              <a:gd name="connsiteY4" fmla="*/ 119859 h 330776"/>
              <a:gd name="connsiteX0" fmla="*/ 4858 w 7666585"/>
              <a:gd name="connsiteY0" fmla="*/ 0 h 331549"/>
              <a:gd name="connsiteX1" fmla="*/ 7666585 w 7666585"/>
              <a:gd name="connsiteY1" fmla="*/ 773 h 331549"/>
              <a:gd name="connsiteX2" fmla="*/ 7460402 w 7666585"/>
              <a:gd name="connsiteY2" fmla="*/ 330763 h 331549"/>
              <a:gd name="connsiteX3" fmla="*/ 2015 w 7666585"/>
              <a:gd name="connsiteY3" fmla="*/ 331549 h 331549"/>
              <a:gd name="connsiteX4" fmla="*/ 4858 w 7666585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68439 h 399988"/>
              <a:gd name="connsiteX1" fmla="*/ 7664570 w 7664570"/>
              <a:gd name="connsiteY1" fmla="*/ 69212 h 399988"/>
              <a:gd name="connsiteX2" fmla="*/ 7458387 w 7664570"/>
              <a:gd name="connsiteY2" fmla="*/ 399202 h 399988"/>
              <a:gd name="connsiteX3" fmla="*/ 0 w 7664570"/>
              <a:gd name="connsiteY3" fmla="*/ 399988 h 399988"/>
              <a:gd name="connsiteX4" fmla="*/ 2843 w 7664570"/>
              <a:gd name="connsiteY4" fmla="*/ 68439 h 399988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101076 w 7664570"/>
              <a:gd name="connsiteY0" fmla="*/ 77899 h 330776"/>
              <a:gd name="connsiteX1" fmla="*/ 7664570 w 7664570"/>
              <a:gd name="connsiteY1" fmla="*/ 0 h 330776"/>
              <a:gd name="connsiteX2" fmla="*/ 7458387 w 7664570"/>
              <a:gd name="connsiteY2" fmla="*/ 329990 h 330776"/>
              <a:gd name="connsiteX3" fmla="*/ 0 w 7664570"/>
              <a:gd name="connsiteY3" fmla="*/ 330776 h 330776"/>
              <a:gd name="connsiteX4" fmla="*/ 101076 w 7664570"/>
              <a:gd name="connsiteY4" fmla="*/ 77899 h 330776"/>
              <a:gd name="connsiteX0" fmla="*/ 2034 w 7666651"/>
              <a:gd name="connsiteY0" fmla="*/ 4471 h 330776"/>
              <a:gd name="connsiteX1" fmla="*/ 7666651 w 7666651"/>
              <a:gd name="connsiteY1" fmla="*/ 0 h 330776"/>
              <a:gd name="connsiteX2" fmla="*/ 7460468 w 7666651"/>
              <a:gd name="connsiteY2" fmla="*/ 329990 h 330776"/>
              <a:gd name="connsiteX3" fmla="*/ 2081 w 7666651"/>
              <a:gd name="connsiteY3" fmla="*/ 330776 h 330776"/>
              <a:gd name="connsiteX4" fmla="*/ 2034 w 7666651"/>
              <a:gd name="connsiteY4" fmla="*/ 4471 h 330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66651" h="330776">
                <a:moveTo>
                  <a:pt x="2034" y="4471"/>
                </a:moveTo>
                <a:lnTo>
                  <a:pt x="7666651" y="0"/>
                </a:lnTo>
                <a:lnTo>
                  <a:pt x="7460468" y="329990"/>
                </a:lnTo>
                <a:lnTo>
                  <a:pt x="2081" y="330776"/>
                </a:lnTo>
                <a:cubicBezTo>
                  <a:pt x="4919" y="162438"/>
                  <a:pt x="-3745" y="52023"/>
                  <a:pt x="2034" y="4471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3">
            <a:extLst>
              <a:ext uri="{FF2B5EF4-FFF2-40B4-BE49-F238E27FC236}">
                <a16:creationId xmlns:a16="http://schemas.microsoft.com/office/drawing/2014/main" id="{DDDB21C2-2F58-4ABE-BBC0-776B202ED99A}"/>
              </a:ext>
            </a:extLst>
          </p:cNvPr>
          <p:cNvSpPr/>
          <p:nvPr/>
        </p:nvSpPr>
        <p:spPr>
          <a:xfrm flipH="1" flipV="1">
            <a:off x="8604447" y="457200"/>
            <a:ext cx="543461" cy="900089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0 w 8868792"/>
              <a:gd name="connsiteY0" fmla="*/ 0 h 1248797"/>
              <a:gd name="connsiteX1" fmla="*/ 8868792 w 8868792"/>
              <a:gd name="connsiteY1" fmla="*/ 0 h 1248797"/>
              <a:gd name="connsiteX2" fmla="*/ 8114190 w 8868792"/>
              <a:gd name="connsiteY2" fmla="*/ 1140307 h 1248797"/>
              <a:gd name="connsiteX3" fmla="*/ 312948 w 8868792"/>
              <a:gd name="connsiteY3" fmla="*/ 1248797 h 1248797"/>
              <a:gd name="connsiteX4" fmla="*/ 0 w 8868792"/>
              <a:gd name="connsiteY4" fmla="*/ 0 h 124879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30442 h 1140307"/>
              <a:gd name="connsiteX4" fmla="*/ 1 w 8868793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7630730 w 8868792"/>
              <a:gd name="connsiteY3" fmla="*/ 874432 h 1140307"/>
              <a:gd name="connsiteX4" fmla="*/ 0 w 8868792"/>
              <a:gd name="connsiteY4" fmla="*/ 0 h 1140307"/>
              <a:gd name="connsiteX0" fmla="*/ 663211 w 1238062"/>
              <a:gd name="connsiteY0" fmla="*/ 0 h 1140307"/>
              <a:gd name="connsiteX1" fmla="*/ 1238062 w 1238062"/>
              <a:gd name="connsiteY1" fmla="*/ 0 h 1140307"/>
              <a:gd name="connsiteX2" fmla="*/ 483460 w 1238062"/>
              <a:gd name="connsiteY2" fmla="*/ 1140307 h 1140307"/>
              <a:gd name="connsiteX3" fmla="*/ 0 w 1238062"/>
              <a:gd name="connsiteY3" fmla="*/ 874432 h 1140307"/>
              <a:gd name="connsiteX4" fmla="*/ 663211 w 1238062"/>
              <a:gd name="connsiteY4" fmla="*/ 0 h 1140307"/>
              <a:gd name="connsiteX0" fmla="*/ 663211 w 1238062"/>
              <a:gd name="connsiteY0" fmla="*/ 0 h 1140307"/>
              <a:gd name="connsiteX1" fmla="*/ 1238062 w 1238062"/>
              <a:gd name="connsiteY1" fmla="*/ 0 h 1140307"/>
              <a:gd name="connsiteX2" fmla="*/ 649073 w 1238062"/>
              <a:gd name="connsiteY2" fmla="*/ 885418 h 1140307"/>
              <a:gd name="connsiteX3" fmla="*/ 483460 w 1238062"/>
              <a:gd name="connsiteY3" fmla="*/ 1140307 h 1140307"/>
              <a:gd name="connsiteX4" fmla="*/ 0 w 1238062"/>
              <a:gd name="connsiteY4" fmla="*/ 874432 h 1140307"/>
              <a:gd name="connsiteX5" fmla="*/ 663211 w 1238062"/>
              <a:gd name="connsiteY5" fmla="*/ 0 h 1140307"/>
              <a:gd name="connsiteX0" fmla="*/ 663211 w 1238062"/>
              <a:gd name="connsiteY0" fmla="*/ 0 h 885418"/>
              <a:gd name="connsiteX1" fmla="*/ 1238062 w 1238062"/>
              <a:gd name="connsiteY1" fmla="*/ 0 h 885418"/>
              <a:gd name="connsiteX2" fmla="*/ 649073 w 1238062"/>
              <a:gd name="connsiteY2" fmla="*/ 885418 h 885418"/>
              <a:gd name="connsiteX3" fmla="*/ 0 w 1238062"/>
              <a:gd name="connsiteY3" fmla="*/ 874432 h 885418"/>
              <a:gd name="connsiteX4" fmla="*/ 663211 w 1238062"/>
              <a:gd name="connsiteY4" fmla="*/ 0 h 885418"/>
              <a:gd name="connsiteX0" fmla="*/ 14138 w 588989"/>
              <a:gd name="connsiteY0" fmla="*/ 0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14138 w 588989"/>
              <a:gd name="connsiteY3" fmla="*/ 0 h 885418"/>
              <a:gd name="connsiteX0" fmla="*/ 9904 w 588989"/>
              <a:gd name="connsiteY0" fmla="*/ 0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9904 w 588989"/>
              <a:gd name="connsiteY3" fmla="*/ 0 h 885418"/>
              <a:gd name="connsiteX0" fmla="*/ 7322 w 588989"/>
              <a:gd name="connsiteY0" fmla="*/ 2342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7322 w 588989"/>
              <a:gd name="connsiteY3" fmla="*/ 2342 h 885418"/>
              <a:gd name="connsiteX0" fmla="*/ 2161 w 588989"/>
              <a:gd name="connsiteY0" fmla="*/ 2342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2161 w 588989"/>
              <a:gd name="connsiteY3" fmla="*/ 2342 h 885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8989" h="885418">
                <a:moveTo>
                  <a:pt x="2161" y="2342"/>
                </a:moveTo>
                <a:lnTo>
                  <a:pt x="588989" y="0"/>
                </a:lnTo>
                <a:lnTo>
                  <a:pt x="0" y="885418"/>
                </a:lnTo>
                <a:cubicBezTo>
                  <a:pt x="2441" y="591059"/>
                  <a:pt x="-280" y="296701"/>
                  <a:pt x="2161" y="2342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3">
            <a:extLst>
              <a:ext uri="{FF2B5EF4-FFF2-40B4-BE49-F238E27FC236}">
                <a16:creationId xmlns:a16="http://schemas.microsoft.com/office/drawing/2014/main" id="{39BDFF64-1BD3-4759-B3CF-0B4663E08CA9}"/>
              </a:ext>
            </a:extLst>
          </p:cNvPr>
          <p:cNvSpPr/>
          <p:nvPr/>
        </p:nvSpPr>
        <p:spPr>
          <a:xfrm>
            <a:off x="-4463" y="6527174"/>
            <a:ext cx="743152" cy="335459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92430 w 8868793"/>
              <a:gd name="connsiteY0" fmla="*/ 672438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92430 w 8868793"/>
              <a:gd name="connsiteY4" fmla="*/ 672438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78412"/>
              <a:gd name="connsiteY0" fmla="*/ 820899 h 1140307"/>
              <a:gd name="connsiteX1" fmla="*/ 8878412 w 8878412"/>
              <a:gd name="connsiteY1" fmla="*/ 0 h 1140307"/>
              <a:gd name="connsiteX2" fmla="*/ 8123810 w 8878412"/>
              <a:gd name="connsiteY2" fmla="*/ 1140307 h 1140307"/>
              <a:gd name="connsiteX3" fmla="*/ 9619 w 8878412"/>
              <a:gd name="connsiteY3" fmla="*/ 1122552 h 1140307"/>
              <a:gd name="connsiteX4" fmla="*/ 0 w 8878412"/>
              <a:gd name="connsiteY4" fmla="*/ 820899 h 1140307"/>
              <a:gd name="connsiteX0" fmla="*/ 0 w 8329993"/>
              <a:gd name="connsiteY0" fmla="*/ 0 h 319408"/>
              <a:gd name="connsiteX1" fmla="*/ 8329993 w 8329993"/>
              <a:gd name="connsiteY1" fmla="*/ 0 h 319408"/>
              <a:gd name="connsiteX2" fmla="*/ 8123810 w 8329993"/>
              <a:gd name="connsiteY2" fmla="*/ 319408 h 319408"/>
              <a:gd name="connsiteX3" fmla="*/ 9619 w 8329993"/>
              <a:gd name="connsiteY3" fmla="*/ 301653 h 319408"/>
              <a:gd name="connsiteX4" fmla="*/ 0 w 8329993"/>
              <a:gd name="connsiteY4" fmla="*/ 0 h 319408"/>
              <a:gd name="connsiteX0" fmla="*/ 3 w 8320374"/>
              <a:gd name="connsiteY0" fmla="*/ 0 h 328140"/>
              <a:gd name="connsiteX1" fmla="*/ 8320374 w 8320374"/>
              <a:gd name="connsiteY1" fmla="*/ 8732 h 328140"/>
              <a:gd name="connsiteX2" fmla="*/ 8114191 w 8320374"/>
              <a:gd name="connsiteY2" fmla="*/ 328140 h 328140"/>
              <a:gd name="connsiteX3" fmla="*/ 0 w 8320374"/>
              <a:gd name="connsiteY3" fmla="*/ 310385 h 328140"/>
              <a:gd name="connsiteX4" fmla="*/ 3 w 8320374"/>
              <a:gd name="connsiteY4" fmla="*/ 0 h 328140"/>
              <a:gd name="connsiteX0" fmla="*/ 3 w 8320374"/>
              <a:gd name="connsiteY0" fmla="*/ 1850 h 329990"/>
              <a:gd name="connsiteX1" fmla="*/ 8320374 w 8320374"/>
              <a:gd name="connsiteY1" fmla="*/ 0 h 329990"/>
              <a:gd name="connsiteX2" fmla="*/ 8114191 w 8320374"/>
              <a:gd name="connsiteY2" fmla="*/ 329990 h 329990"/>
              <a:gd name="connsiteX3" fmla="*/ 0 w 8320374"/>
              <a:gd name="connsiteY3" fmla="*/ 312235 h 329990"/>
              <a:gd name="connsiteX4" fmla="*/ 3 w 8320374"/>
              <a:gd name="connsiteY4" fmla="*/ 1850 h 329990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582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7463 w 8327834"/>
              <a:gd name="connsiteY0" fmla="*/ 1850 h 333399"/>
              <a:gd name="connsiteX1" fmla="*/ 8327834 w 8327834"/>
              <a:gd name="connsiteY1" fmla="*/ 0 h 333399"/>
              <a:gd name="connsiteX2" fmla="*/ 8121651 w 8327834"/>
              <a:gd name="connsiteY2" fmla="*/ 329990 h 333399"/>
              <a:gd name="connsiteX3" fmla="*/ 1632 w 8327834"/>
              <a:gd name="connsiteY3" fmla="*/ 333399 h 333399"/>
              <a:gd name="connsiteX4" fmla="*/ 7463 w 8327834"/>
              <a:gd name="connsiteY4" fmla="*/ 1850 h 333399"/>
              <a:gd name="connsiteX0" fmla="*/ 0 w 8332030"/>
              <a:gd name="connsiteY0" fmla="*/ 1850 h 333399"/>
              <a:gd name="connsiteX1" fmla="*/ 8332030 w 8332030"/>
              <a:gd name="connsiteY1" fmla="*/ 0 h 333399"/>
              <a:gd name="connsiteX2" fmla="*/ 8125847 w 8332030"/>
              <a:gd name="connsiteY2" fmla="*/ 329990 h 333399"/>
              <a:gd name="connsiteX3" fmla="*/ 5828 w 8332030"/>
              <a:gd name="connsiteY3" fmla="*/ 333399 h 333399"/>
              <a:gd name="connsiteX4" fmla="*/ 0 w 8332030"/>
              <a:gd name="connsiteY4" fmla="*/ 1850 h 333399"/>
              <a:gd name="connsiteX0" fmla="*/ 7560904 w 8326206"/>
              <a:gd name="connsiteY0" fmla="*/ 0 h 340918"/>
              <a:gd name="connsiteX1" fmla="*/ 8326206 w 8326206"/>
              <a:gd name="connsiteY1" fmla="*/ 7519 h 340918"/>
              <a:gd name="connsiteX2" fmla="*/ 8120023 w 8326206"/>
              <a:gd name="connsiteY2" fmla="*/ 337509 h 340918"/>
              <a:gd name="connsiteX3" fmla="*/ 4 w 8326206"/>
              <a:gd name="connsiteY3" fmla="*/ 340918 h 340918"/>
              <a:gd name="connsiteX4" fmla="*/ 7560904 w 8326206"/>
              <a:gd name="connsiteY4" fmla="*/ 0 h 340918"/>
              <a:gd name="connsiteX0" fmla="*/ 211070 w 976372"/>
              <a:gd name="connsiteY0" fmla="*/ 0 h 359657"/>
              <a:gd name="connsiteX1" fmla="*/ 976372 w 976372"/>
              <a:gd name="connsiteY1" fmla="*/ 7519 h 359657"/>
              <a:gd name="connsiteX2" fmla="*/ 770189 w 976372"/>
              <a:gd name="connsiteY2" fmla="*/ 337509 h 359657"/>
              <a:gd name="connsiteX3" fmla="*/ 116 w 976372"/>
              <a:gd name="connsiteY3" fmla="*/ 359657 h 359657"/>
              <a:gd name="connsiteX4" fmla="*/ 211070 w 976372"/>
              <a:gd name="connsiteY4" fmla="*/ 0 h 359657"/>
              <a:gd name="connsiteX0" fmla="*/ 0 w 765302"/>
              <a:gd name="connsiteY0" fmla="*/ 0 h 337509"/>
              <a:gd name="connsiteX1" fmla="*/ 765302 w 765302"/>
              <a:gd name="connsiteY1" fmla="*/ 7519 h 337509"/>
              <a:gd name="connsiteX2" fmla="*/ 559119 w 765302"/>
              <a:gd name="connsiteY2" fmla="*/ 337509 h 337509"/>
              <a:gd name="connsiteX3" fmla="*/ 81842 w 765302"/>
              <a:gd name="connsiteY3" fmla="*/ 277885 h 337509"/>
              <a:gd name="connsiteX4" fmla="*/ 0 w 765302"/>
              <a:gd name="connsiteY4" fmla="*/ 0 h 337509"/>
              <a:gd name="connsiteX0" fmla="*/ 42525 w 807827"/>
              <a:gd name="connsiteY0" fmla="*/ 0 h 344325"/>
              <a:gd name="connsiteX1" fmla="*/ 807827 w 807827"/>
              <a:gd name="connsiteY1" fmla="*/ 7519 h 344325"/>
              <a:gd name="connsiteX2" fmla="*/ 601644 w 807827"/>
              <a:gd name="connsiteY2" fmla="*/ 337509 h 344325"/>
              <a:gd name="connsiteX3" fmla="*/ 492 w 807827"/>
              <a:gd name="connsiteY3" fmla="*/ 344325 h 344325"/>
              <a:gd name="connsiteX4" fmla="*/ 42525 w 807827"/>
              <a:gd name="connsiteY4" fmla="*/ 0 h 344325"/>
              <a:gd name="connsiteX0" fmla="*/ 14958 w 808413"/>
              <a:gd name="connsiteY0" fmla="*/ 7814 h 336806"/>
              <a:gd name="connsiteX1" fmla="*/ 808413 w 808413"/>
              <a:gd name="connsiteY1" fmla="*/ 0 h 336806"/>
              <a:gd name="connsiteX2" fmla="*/ 602230 w 808413"/>
              <a:gd name="connsiteY2" fmla="*/ 329990 h 336806"/>
              <a:gd name="connsiteX3" fmla="*/ 1078 w 808413"/>
              <a:gd name="connsiteY3" fmla="*/ 336806 h 336806"/>
              <a:gd name="connsiteX4" fmla="*/ 14958 w 808413"/>
              <a:gd name="connsiteY4" fmla="*/ 7814 h 336806"/>
              <a:gd name="connsiteX0" fmla="*/ 638927 w 807375"/>
              <a:gd name="connsiteY0" fmla="*/ 0 h 666301"/>
              <a:gd name="connsiteX1" fmla="*/ 807375 w 807375"/>
              <a:gd name="connsiteY1" fmla="*/ 329495 h 666301"/>
              <a:gd name="connsiteX2" fmla="*/ 601192 w 807375"/>
              <a:gd name="connsiteY2" fmla="*/ 659485 h 666301"/>
              <a:gd name="connsiteX3" fmla="*/ 40 w 807375"/>
              <a:gd name="connsiteY3" fmla="*/ 666301 h 666301"/>
              <a:gd name="connsiteX4" fmla="*/ 638927 w 807375"/>
              <a:gd name="connsiteY4" fmla="*/ 0 h 666301"/>
              <a:gd name="connsiteX0" fmla="*/ 9663 w 808749"/>
              <a:gd name="connsiteY0" fmla="*/ 0 h 344324"/>
              <a:gd name="connsiteX1" fmla="*/ 808749 w 808749"/>
              <a:gd name="connsiteY1" fmla="*/ 7518 h 344324"/>
              <a:gd name="connsiteX2" fmla="*/ 602566 w 808749"/>
              <a:gd name="connsiteY2" fmla="*/ 337508 h 344324"/>
              <a:gd name="connsiteX3" fmla="*/ 1414 w 808749"/>
              <a:gd name="connsiteY3" fmla="*/ 344324 h 344324"/>
              <a:gd name="connsiteX4" fmla="*/ 9663 w 808749"/>
              <a:gd name="connsiteY4" fmla="*/ 0 h 344324"/>
              <a:gd name="connsiteX0" fmla="*/ 9663 w 808749"/>
              <a:gd name="connsiteY0" fmla="*/ 58922 h 336806"/>
              <a:gd name="connsiteX1" fmla="*/ 808749 w 808749"/>
              <a:gd name="connsiteY1" fmla="*/ 0 h 336806"/>
              <a:gd name="connsiteX2" fmla="*/ 602566 w 808749"/>
              <a:gd name="connsiteY2" fmla="*/ 329990 h 336806"/>
              <a:gd name="connsiteX3" fmla="*/ 1414 w 808749"/>
              <a:gd name="connsiteY3" fmla="*/ 336806 h 336806"/>
              <a:gd name="connsiteX4" fmla="*/ 9663 w 808749"/>
              <a:gd name="connsiteY4" fmla="*/ 58922 h 336806"/>
              <a:gd name="connsiteX0" fmla="*/ 9663 w 808749"/>
              <a:gd name="connsiteY0" fmla="*/ 7815 h 336806"/>
              <a:gd name="connsiteX1" fmla="*/ 808749 w 808749"/>
              <a:gd name="connsiteY1" fmla="*/ 0 h 336806"/>
              <a:gd name="connsiteX2" fmla="*/ 602566 w 808749"/>
              <a:gd name="connsiteY2" fmla="*/ 329990 h 336806"/>
              <a:gd name="connsiteX3" fmla="*/ 1414 w 808749"/>
              <a:gd name="connsiteY3" fmla="*/ 336806 h 336806"/>
              <a:gd name="connsiteX4" fmla="*/ 9663 w 808749"/>
              <a:gd name="connsiteY4" fmla="*/ 7815 h 336806"/>
              <a:gd name="connsiteX0" fmla="*/ 9663 w 808749"/>
              <a:gd name="connsiteY0" fmla="*/ 0 h 441427"/>
              <a:gd name="connsiteX1" fmla="*/ 808749 w 808749"/>
              <a:gd name="connsiteY1" fmla="*/ 104621 h 441427"/>
              <a:gd name="connsiteX2" fmla="*/ 602566 w 808749"/>
              <a:gd name="connsiteY2" fmla="*/ 434611 h 441427"/>
              <a:gd name="connsiteX3" fmla="*/ 1414 w 808749"/>
              <a:gd name="connsiteY3" fmla="*/ 441427 h 441427"/>
              <a:gd name="connsiteX4" fmla="*/ 9663 w 808749"/>
              <a:gd name="connsiteY4" fmla="*/ 0 h 441427"/>
              <a:gd name="connsiteX0" fmla="*/ 9663 w 808749"/>
              <a:gd name="connsiteY0" fmla="*/ 0 h 339212"/>
              <a:gd name="connsiteX1" fmla="*/ 808749 w 808749"/>
              <a:gd name="connsiteY1" fmla="*/ 2406 h 339212"/>
              <a:gd name="connsiteX2" fmla="*/ 602566 w 808749"/>
              <a:gd name="connsiteY2" fmla="*/ 332396 h 339212"/>
              <a:gd name="connsiteX3" fmla="*/ 1414 w 808749"/>
              <a:gd name="connsiteY3" fmla="*/ 339212 h 339212"/>
              <a:gd name="connsiteX4" fmla="*/ 9663 w 808749"/>
              <a:gd name="connsiteY4" fmla="*/ 0 h 339212"/>
              <a:gd name="connsiteX0" fmla="*/ 177306 w 807472"/>
              <a:gd name="connsiteY0" fmla="*/ 84476 h 336806"/>
              <a:gd name="connsiteX1" fmla="*/ 807472 w 807472"/>
              <a:gd name="connsiteY1" fmla="*/ 0 h 336806"/>
              <a:gd name="connsiteX2" fmla="*/ 601289 w 807472"/>
              <a:gd name="connsiteY2" fmla="*/ 329990 h 336806"/>
              <a:gd name="connsiteX3" fmla="*/ 137 w 807472"/>
              <a:gd name="connsiteY3" fmla="*/ 336806 h 336806"/>
              <a:gd name="connsiteX4" fmla="*/ 177306 w 807472"/>
              <a:gd name="connsiteY4" fmla="*/ 84476 h 336806"/>
              <a:gd name="connsiteX0" fmla="*/ 4669 w 809386"/>
              <a:gd name="connsiteY0" fmla="*/ 2704 h 336806"/>
              <a:gd name="connsiteX1" fmla="*/ 809386 w 809386"/>
              <a:gd name="connsiteY1" fmla="*/ 0 h 336806"/>
              <a:gd name="connsiteX2" fmla="*/ 603203 w 809386"/>
              <a:gd name="connsiteY2" fmla="*/ 329990 h 336806"/>
              <a:gd name="connsiteX3" fmla="*/ 2051 w 809386"/>
              <a:gd name="connsiteY3" fmla="*/ 336806 h 336806"/>
              <a:gd name="connsiteX4" fmla="*/ 4669 w 809386"/>
              <a:gd name="connsiteY4" fmla="*/ 2704 h 336806"/>
              <a:gd name="connsiteX0" fmla="*/ 0 w 804717"/>
              <a:gd name="connsiteY0" fmla="*/ 2704 h 329990"/>
              <a:gd name="connsiteX1" fmla="*/ 804717 w 804717"/>
              <a:gd name="connsiteY1" fmla="*/ 0 h 329990"/>
              <a:gd name="connsiteX2" fmla="*/ 598534 w 804717"/>
              <a:gd name="connsiteY2" fmla="*/ 329990 h 329990"/>
              <a:gd name="connsiteX3" fmla="*/ 166302 w 804717"/>
              <a:gd name="connsiteY3" fmla="*/ 224369 h 329990"/>
              <a:gd name="connsiteX4" fmla="*/ 0 w 804717"/>
              <a:gd name="connsiteY4" fmla="*/ 2704 h 329990"/>
              <a:gd name="connsiteX0" fmla="*/ 20383 w 825100"/>
              <a:gd name="connsiteY0" fmla="*/ 2704 h 329990"/>
              <a:gd name="connsiteX1" fmla="*/ 825100 w 825100"/>
              <a:gd name="connsiteY1" fmla="*/ 0 h 329990"/>
              <a:gd name="connsiteX2" fmla="*/ 618917 w 825100"/>
              <a:gd name="connsiteY2" fmla="*/ 329990 h 329990"/>
              <a:gd name="connsiteX3" fmla="*/ 872 w 825100"/>
              <a:gd name="connsiteY3" fmla="*/ 321474 h 329990"/>
              <a:gd name="connsiteX4" fmla="*/ 20383 w 825100"/>
              <a:gd name="connsiteY4" fmla="*/ 2704 h 329990"/>
              <a:gd name="connsiteX0" fmla="*/ 0 w 804717"/>
              <a:gd name="connsiteY0" fmla="*/ 2704 h 329990"/>
              <a:gd name="connsiteX1" fmla="*/ 804717 w 804717"/>
              <a:gd name="connsiteY1" fmla="*/ 0 h 329990"/>
              <a:gd name="connsiteX2" fmla="*/ 598534 w 804717"/>
              <a:gd name="connsiteY2" fmla="*/ 329990 h 329990"/>
              <a:gd name="connsiteX3" fmla="*/ 109878 w 804717"/>
              <a:gd name="connsiteY3" fmla="*/ 289445 h 329990"/>
              <a:gd name="connsiteX4" fmla="*/ 0 w 804717"/>
              <a:gd name="connsiteY4" fmla="*/ 2704 h 329990"/>
              <a:gd name="connsiteX0" fmla="*/ 267 w 804984"/>
              <a:gd name="connsiteY0" fmla="*/ 2704 h 329990"/>
              <a:gd name="connsiteX1" fmla="*/ 804984 w 804984"/>
              <a:gd name="connsiteY1" fmla="*/ 0 h 329990"/>
              <a:gd name="connsiteX2" fmla="*/ 598801 w 804984"/>
              <a:gd name="connsiteY2" fmla="*/ 329990 h 329990"/>
              <a:gd name="connsiteX3" fmla="*/ 4281 w 804984"/>
              <a:gd name="connsiteY3" fmla="*/ 326813 h 329990"/>
              <a:gd name="connsiteX4" fmla="*/ 267 w 804984"/>
              <a:gd name="connsiteY4" fmla="*/ 2704 h 329990"/>
              <a:gd name="connsiteX0" fmla="*/ 9204 w 802158"/>
              <a:gd name="connsiteY0" fmla="*/ 2704 h 329990"/>
              <a:gd name="connsiteX1" fmla="*/ 802158 w 802158"/>
              <a:gd name="connsiteY1" fmla="*/ 0 h 329990"/>
              <a:gd name="connsiteX2" fmla="*/ 595975 w 802158"/>
              <a:gd name="connsiteY2" fmla="*/ 329990 h 329990"/>
              <a:gd name="connsiteX3" fmla="*/ 1455 w 802158"/>
              <a:gd name="connsiteY3" fmla="*/ 326813 h 329990"/>
              <a:gd name="connsiteX4" fmla="*/ 9204 w 802158"/>
              <a:gd name="connsiteY4" fmla="*/ 2704 h 329990"/>
              <a:gd name="connsiteX0" fmla="*/ 6555 w 802450"/>
              <a:gd name="connsiteY0" fmla="*/ 35 h 329990"/>
              <a:gd name="connsiteX1" fmla="*/ 802450 w 802450"/>
              <a:gd name="connsiteY1" fmla="*/ 0 h 329990"/>
              <a:gd name="connsiteX2" fmla="*/ 596267 w 802450"/>
              <a:gd name="connsiteY2" fmla="*/ 329990 h 329990"/>
              <a:gd name="connsiteX3" fmla="*/ 1747 w 802450"/>
              <a:gd name="connsiteY3" fmla="*/ 326813 h 329990"/>
              <a:gd name="connsiteX4" fmla="*/ 6555 w 802450"/>
              <a:gd name="connsiteY4" fmla="*/ 35 h 329990"/>
              <a:gd name="connsiteX0" fmla="*/ 267 w 804984"/>
              <a:gd name="connsiteY0" fmla="*/ 2705 h 329990"/>
              <a:gd name="connsiteX1" fmla="*/ 804984 w 804984"/>
              <a:gd name="connsiteY1" fmla="*/ 0 h 329990"/>
              <a:gd name="connsiteX2" fmla="*/ 598801 w 804984"/>
              <a:gd name="connsiteY2" fmla="*/ 329990 h 329990"/>
              <a:gd name="connsiteX3" fmla="*/ 4281 w 804984"/>
              <a:gd name="connsiteY3" fmla="*/ 326813 h 329990"/>
              <a:gd name="connsiteX4" fmla="*/ 267 w 804984"/>
              <a:gd name="connsiteY4" fmla="*/ 2705 h 329990"/>
              <a:gd name="connsiteX0" fmla="*/ 613566 w 800744"/>
              <a:gd name="connsiteY0" fmla="*/ 0 h 412697"/>
              <a:gd name="connsiteX1" fmla="*/ 800744 w 800744"/>
              <a:gd name="connsiteY1" fmla="*/ 82707 h 412697"/>
              <a:gd name="connsiteX2" fmla="*/ 594561 w 800744"/>
              <a:gd name="connsiteY2" fmla="*/ 412697 h 412697"/>
              <a:gd name="connsiteX3" fmla="*/ 41 w 800744"/>
              <a:gd name="connsiteY3" fmla="*/ 409520 h 412697"/>
              <a:gd name="connsiteX4" fmla="*/ 613566 w 800744"/>
              <a:gd name="connsiteY4" fmla="*/ 0 h 412697"/>
              <a:gd name="connsiteX0" fmla="*/ 9202 w 802157"/>
              <a:gd name="connsiteY0" fmla="*/ 0 h 337962"/>
              <a:gd name="connsiteX1" fmla="*/ 802157 w 802157"/>
              <a:gd name="connsiteY1" fmla="*/ 7972 h 337962"/>
              <a:gd name="connsiteX2" fmla="*/ 595974 w 802157"/>
              <a:gd name="connsiteY2" fmla="*/ 337962 h 337962"/>
              <a:gd name="connsiteX3" fmla="*/ 1454 w 802157"/>
              <a:gd name="connsiteY3" fmla="*/ 334785 h 337962"/>
              <a:gd name="connsiteX4" fmla="*/ 9202 w 802157"/>
              <a:gd name="connsiteY4" fmla="*/ 0 h 337962"/>
              <a:gd name="connsiteX0" fmla="*/ 79962 w 800989"/>
              <a:gd name="connsiteY0" fmla="*/ 91166 h 329990"/>
              <a:gd name="connsiteX1" fmla="*/ 800989 w 800989"/>
              <a:gd name="connsiteY1" fmla="*/ 0 h 329990"/>
              <a:gd name="connsiteX2" fmla="*/ 594806 w 800989"/>
              <a:gd name="connsiteY2" fmla="*/ 329990 h 329990"/>
              <a:gd name="connsiteX3" fmla="*/ 286 w 800989"/>
              <a:gd name="connsiteY3" fmla="*/ 326813 h 329990"/>
              <a:gd name="connsiteX4" fmla="*/ 79962 w 800989"/>
              <a:gd name="connsiteY4" fmla="*/ 91166 h 329990"/>
              <a:gd name="connsiteX0" fmla="*/ 1 w 806276"/>
              <a:gd name="connsiteY0" fmla="*/ 0 h 333126"/>
              <a:gd name="connsiteX1" fmla="*/ 806276 w 806276"/>
              <a:gd name="connsiteY1" fmla="*/ 3136 h 333126"/>
              <a:gd name="connsiteX2" fmla="*/ 600093 w 806276"/>
              <a:gd name="connsiteY2" fmla="*/ 333126 h 333126"/>
              <a:gd name="connsiteX3" fmla="*/ 5573 w 806276"/>
              <a:gd name="connsiteY3" fmla="*/ 329949 h 333126"/>
              <a:gd name="connsiteX4" fmla="*/ 1 w 806276"/>
              <a:gd name="connsiteY4" fmla="*/ 0 h 333126"/>
              <a:gd name="connsiteX0" fmla="*/ 103877 w 800928"/>
              <a:gd name="connsiteY0" fmla="*/ 0 h 395993"/>
              <a:gd name="connsiteX1" fmla="*/ 800928 w 800928"/>
              <a:gd name="connsiteY1" fmla="*/ 66003 h 395993"/>
              <a:gd name="connsiteX2" fmla="*/ 594745 w 800928"/>
              <a:gd name="connsiteY2" fmla="*/ 395993 h 395993"/>
              <a:gd name="connsiteX3" fmla="*/ 225 w 800928"/>
              <a:gd name="connsiteY3" fmla="*/ 392816 h 395993"/>
              <a:gd name="connsiteX4" fmla="*/ 103877 w 800928"/>
              <a:gd name="connsiteY4" fmla="*/ 0 h 395993"/>
              <a:gd name="connsiteX0" fmla="*/ 1 w 806276"/>
              <a:gd name="connsiteY0" fmla="*/ 1700 h 329990"/>
              <a:gd name="connsiteX1" fmla="*/ 806276 w 806276"/>
              <a:gd name="connsiteY1" fmla="*/ 0 h 329990"/>
              <a:gd name="connsiteX2" fmla="*/ 600093 w 806276"/>
              <a:gd name="connsiteY2" fmla="*/ 329990 h 329990"/>
              <a:gd name="connsiteX3" fmla="*/ 5573 w 806276"/>
              <a:gd name="connsiteY3" fmla="*/ 326813 h 329990"/>
              <a:gd name="connsiteX4" fmla="*/ 1 w 806276"/>
              <a:gd name="connsiteY4" fmla="*/ 1700 h 329990"/>
              <a:gd name="connsiteX0" fmla="*/ 2292 w 803406"/>
              <a:gd name="connsiteY0" fmla="*/ 1700 h 329990"/>
              <a:gd name="connsiteX1" fmla="*/ 803406 w 803406"/>
              <a:gd name="connsiteY1" fmla="*/ 0 h 329990"/>
              <a:gd name="connsiteX2" fmla="*/ 597223 w 803406"/>
              <a:gd name="connsiteY2" fmla="*/ 329990 h 329990"/>
              <a:gd name="connsiteX3" fmla="*/ 2703 w 803406"/>
              <a:gd name="connsiteY3" fmla="*/ 326813 h 329990"/>
              <a:gd name="connsiteX4" fmla="*/ 2292 w 803406"/>
              <a:gd name="connsiteY4" fmla="*/ 1700 h 329990"/>
              <a:gd name="connsiteX0" fmla="*/ 0 w 801114"/>
              <a:gd name="connsiteY0" fmla="*/ 1700 h 329990"/>
              <a:gd name="connsiteX1" fmla="*/ 801114 w 801114"/>
              <a:gd name="connsiteY1" fmla="*/ 0 h 329990"/>
              <a:gd name="connsiteX2" fmla="*/ 594931 w 801114"/>
              <a:gd name="connsiteY2" fmla="*/ 329990 h 329990"/>
              <a:gd name="connsiteX3" fmla="*/ 77834 w 801114"/>
              <a:gd name="connsiteY3" fmla="*/ 270594 h 329990"/>
              <a:gd name="connsiteX4" fmla="*/ 0 w 801114"/>
              <a:gd name="connsiteY4" fmla="*/ 1700 h 329990"/>
              <a:gd name="connsiteX0" fmla="*/ 690 w 801804"/>
              <a:gd name="connsiteY0" fmla="*/ 1700 h 329990"/>
              <a:gd name="connsiteX1" fmla="*/ 801804 w 801804"/>
              <a:gd name="connsiteY1" fmla="*/ 0 h 329990"/>
              <a:gd name="connsiteX2" fmla="*/ 595621 w 801804"/>
              <a:gd name="connsiteY2" fmla="*/ 329990 h 329990"/>
              <a:gd name="connsiteX3" fmla="*/ 3682 w 801804"/>
              <a:gd name="connsiteY3" fmla="*/ 322127 h 329990"/>
              <a:gd name="connsiteX4" fmla="*/ 690 w 801804"/>
              <a:gd name="connsiteY4" fmla="*/ 1700 h 329990"/>
              <a:gd name="connsiteX0" fmla="*/ 4296 w 805410"/>
              <a:gd name="connsiteY0" fmla="*/ 1700 h 329990"/>
              <a:gd name="connsiteX1" fmla="*/ 805410 w 805410"/>
              <a:gd name="connsiteY1" fmla="*/ 0 h 329990"/>
              <a:gd name="connsiteX2" fmla="*/ 599227 w 805410"/>
              <a:gd name="connsiteY2" fmla="*/ 329990 h 329990"/>
              <a:gd name="connsiteX3" fmla="*/ 2127 w 805410"/>
              <a:gd name="connsiteY3" fmla="*/ 326813 h 329990"/>
              <a:gd name="connsiteX4" fmla="*/ 4296 w 805410"/>
              <a:gd name="connsiteY4" fmla="*/ 1700 h 329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5410" h="329990">
                <a:moveTo>
                  <a:pt x="4296" y="1700"/>
                </a:moveTo>
                <a:lnTo>
                  <a:pt x="805410" y="0"/>
                </a:lnTo>
                <a:lnTo>
                  <a:pt x="599227" y="329990"/>
                </a:lnTo>
                <a:lnTo>
                  <a:pt x="2127" y="326813"/>
                </a:lnTo>
                <a:cubicBezTo>
                  <a:pt x="-3703" y="100781"/>
                  <a:pt x="4296" y="70231"/>
                  <a:pt x="4296" y="1700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46508D7-325E-4FE4-9E40-A756D4757D09}"/>
              </a:ext>
            </a:extLst>
          </p:cNvPr>
          <p:cNvSpPr txBox="1"/>
          <p:nvPr/>
        </p:nvSpPr>
        <p:spPr>
          <a:xfrm>
            <a:off x="738690" y="6489072"/>
            <a:ext cx="136815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sz="2000" b="1" dirty="0">
                <a:solidFill>
                  <a:srgbClr val="206A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irort.ru</a:t>
            </a:r>
            <a:endParaRPr lang="ru-RU" sz="2000" b="1" dirty="0">
              <a:solidFill>
                <a:srgbClr val="206A7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3F51498-1DFE-4A58-A0FF-E38343B00FC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072" t="11765" r="22026" b="30352"/>
          <a:stretch/>
        </p:blipFill>
        <p:spPr>
          <a:xfrm>
            <a:off x="419342" y="1585467"/>
            <a:ext cx="4152658" cy="2736304"/>
          </a:xfrm>
          <a:prstGeom prst="rect">
            <a:avLst/>
          </a:prstGeom>
          <a:ln>
            <a:solidFill>
              <a:srgbClr val="206A75"/>
            </a:solidFill>
          </a:ln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CDABBB0-5C64-469E-B270-67276E4FFF5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1100" t="10940" r="27951" b="9681"/>
          <a:stretch/>
        </p:blipFill>
        <p:spPr>
          <a:xfrm>
            <a:off x="4948423" y="1577742"/>
            <a:ext cx="3744416" cy="4536504"/>
          </a:xfrm>
          <a:prstGeom prst="rect">
            <a:avLst/>
          </a:prstGeom>
          <a:ln>
            <a:solidFill>
              <a:srgbClr val="206A75"/>
            </a:solidFill>
          </a:ln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BF830634-A4DF-4CBE-A52F-7F98825E1290}"/>
              </a:ext>
            </a:extLst>
          </p:cNvPr>
          <p:cNvSpPr/>
          <p:nvPr/>
        </p:nvSpPr>
        <p:spPr>
          <a:xfrm>
            <a:off x="327200" y="4659558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/>
              <a:t>Записи вебинаров </a:t>
            </a:r>
          </a:p>
          <a:p>
            <a:r>
              <a:rPr lang="en-US" sz="1600" dirty="0">
                <a:hlinkClick r:id="rId5"/>
              </a:rPr>
              <a:t>https://edsoo.ru/Aprobaciya_primernih_rabo.htm</a:t>
            </a:r>
            <a:endParaRPr lang="ru-RU" sz="1600" dirty="0"/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4773698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DB2AB0A-87EB-42CC-ACC5-1B0D89985FCC}"/>
              </a:ext>
            </a:extLst>
          </p:cNvPr>
          <p:cNvSpPr/>
          <p:nvPr/>
        </p:nvSpPr>
        <p:spPr>
          <a:xfrm>
            <a:off x="-6432" y="198087"/>
            <a:ext cx="8183241" cy="1159202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0 w 8868792"/>
              <a:gd name="connsiteY0" fmla="*/ 0 h 1248797"/>
              <a:gd name="connsiteX1" fmla="*/ 8868792 w 8868792"/>
              <a:gd name="connsiteY1" fmla="*/ 0 h 1248797"/>
              <a:gd name="connsiteX2" fmla="*/ 8114190 w 8868792"/>
              <a:gd name="connsiteY2" fmla="*/ 1140307 h 1248797"/>
              <a:gd name="connsiteX3" fmla="*/ 312948 w 8868792"/>
              <a:gd name="connsiteY3" fmla="*/ 1248797 h 1248797"/>
              <a:gd name="connsiteX4" fmla="*/ 0 w 8868792"/>
              <a:gd name="connsiteY4" fmla="*/ 0 h 124879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30442 h 1140307"/>
              <a:gd name="connsiteX4" fmla="*/ 1 w 8868793"/>
              <a:gd name="connsiteY4" fmla="*/ 0 h 1140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8793" h="1140307">
                <a:moveTo>
                  <a:pt x="1" y="0"/>
                </a:moveTo>
                <a:lnTo>
                  <a:pt x="8868793" y="0"/>
                </a:lnTo>
                <a:lnTo>
                  <a:pt x="8114191" y="1140307"/>
                </a:lnTo>
                <a:lnTo>
                  <a:pt x="0" y="1130442"/>
                </a:lnTo>
                <a:cubicBezTo>
                  <a:pt x="0" y="756258"/>
                  <a:pt x="1" y="374184"/>
                  <a:pt x="1" y="0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27200" y="280422"/>
            <a:ext cx="7322999" cy="93102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28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ПРИМЕРНЫЕ РАБОЧИЕ ПРОГРАММЫ</a:t>
            </a:r>
            <a:br>
              <a:rPr lang="ru-RU" sz="28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8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СТРУКТУРА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AFC4DE5-831D-44FD-B9CC-18159C9EA6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719" y="325027"/>
            <a:ext cx="604669" cy="837122"/>
          </a:xfrm>
          <a:prstGeom prst="rect">
            <a:avLst/>
          </a:prstGeom>
        </p:spPr>
      </p:pic>
      <p:sp>
        <p:nvSpPr>
          <p:cNvPr id="15" name="Прямоугольник 3">
            <a:extLst>
              <a:ext uri="{FF2B5EF4-FFF2-40B4-BE49-F238E27FC236}">
                <a16:creationId xmlns:a16="http://schemas.microsoft.com/office/drawing/2014/main" id="{C6F6FDDB-194D-4340-B38F-E7F90D09A6E3}"/>
              </a:ext>
            </a:extLst>
          </p:cNvPr>
          <p:cNvSpPr/>
          <p:nvPr/>
        </p:nvSpPr>
        <p:spPr>
          <a:xfrm flipH="1" flipV="1">
            <a:off x="2072808" y="6529840"/>
            <a:ext cx="7074025" cy="336258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92430 w 8868793"/>
              <a:gd name="connsiteY0" fmla="*/ 672438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92430 w 8868793"/>
              <a:gd name="connsiteY4" fmla="*/ 672438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78412"/>
              <a:gd name="connsiteY0" fmla="*/ 820899 h 1140307"/>
              <a:gd name="connsiteX1" fmla="*/ 8878412 w 8878412"/>
              <a:gd name="connsiteY1" fmla="*/ 0 h 1140307"/>
              <a:gd name="connsiteX2" fmla="*/ 8123810 w 8878412"/>
              <a:gd name="connsiteY2" fmla="*/ 1140307 h 1140307"/>
              <a:gd name="connsiteX3" fmla="*/ 9619 w 8878412"/>
              <a:gd name="connsiteY3" fmla="*/ 1122552 h 1140307"/>
              <a:gd name="connsiteX4" fmla="*/ 0 w 8878412"/>
              <a:gd name="connsiteY4" fmla="*/ 820899 h 1140307"/>
              <a:gd name="connsiteX0" fmla="*/ 0 w 8329993"/>
              <a:gd name="connsiteY0" fmla="*/ 0 h 319408"/>
              <a:gd name="connsiteX1" fmla="*/ 8329993 w 8329993"/>
              <a:gd name="connsiteY1" fmla="*/ 0 h 319408"/>
              <a:gd name="connsiteX2" fmla="*/ 8123810 w 8329993"/>
              <a:gd name="connsiteY2" fmla="*/ 319408 h 319408"/>
              <a:gd name="connsiteX3" fmla="*/ 9619 w 8329993"/>
              <a:gd name="connsiteY3" fmla="*/ 301653 h 319408"/>
              <a:gd name="connsiteX4" fmla="*/ 0 w 8329993"/>
              <a:gd name="connsiteY4" fmla="*/ 0 h 319408"/>
              <a:gd name="connsiteX0" fmla="*/ 3 w 8320374"/>
              <a:gd name="connsiteY0" fmla="*/ 0 h 328140"/>
              <a:gd name="connsiteX1" fmla="*/ 8320374 w 8320374"/>
              <a:gd name="connsiteY1" fmla="*/ 8732 h 328140"/>
              <a:gd name="connsiteX2" fmla="*/ 8114191 w 8320374"/>
              <a:gd name="connsiteY2" fmla="*/ 328140 h 328140"/>
              <a:gd name="connsiteX3" fmla="*/ 0 w 8320374"/>
              <a:gd name="connsiteY3" fmla="*/ 310385 h 328140"/>
              <a:gd name="connsiteX4" fmla="*/ 3 w 8320374"/>
              <a:gd name="connsiteY4" fmla="*/ 0 h 328140"/>
              <a:gd name="connsiteX0" fmla="*/ 3 w 8320374"/>
              <a:gd name="connsiteY0" fmla="*/ 1850 h 329990"/>
              <a:gd name="connsiteX1" fmla="*/ 8320374 w 8320374"/>
              <a:gd name="connsiteY1" fmla="*/ 0 h 329990"/>
              <a:gd name="connsiteX2" fmla="*/ 8114191 w 8320374"/>
              <a:gd name="connsiteY2" fmla="*/ 329990 h 329990"/>
              <a:gd name="connsiteX3" fmla="*/ 0 w 8320374"/>
              <a:gd name="connsiteY3" fmla="*/ 312235 h 329990"/>
              <a:gd name="connsiteX4" fmla="*/ 3 w 8320374"/>
              <a:gd name="connsiteY4" fmla="*/ 1850 h 329990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582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7463 w 8327834"/>
              <a:gd name="connsiteY0" fmla="*/ 1850 h 333399"/>
              <a:gd name="connsiteX1" fmla="*/ 8327834 w 8327834"/>
              <a:gd name="connsiteY1" fmla="*/ 0 h 333399"/>
              <a:gd name="connsiteX2" fmla="*/ 8121651 w 8327834"/>
              <a:gd name="connsiteY2" fmla="*/ 329990 h 333399"/>
              <a:gd name="connsiteX3" fmla="*/ 1632 w 8327834"/>
              <a:gd name="connsiteY3" fmla="*/ 333399 h 333399"/>
              <a:gd name="connsiteX4" fmla="*/ 7463 w 8327834"/>
              <a:gd name="connsiteY4" fmla="*/ 1850 h 333399"/>
              <a:gd name="connsiteX0" fmla="*/ 0 w 8332030"/>
              <a:gd name="connsiteY0" fmla="*/ 1850 h 333399"/>
              <a:gd name="connsiteX1" fmla="*/ 8332030 w 8332030"/>
              <a:gd name="connsiteY1" fmla="*/ 0 h 333399"/>
              <a:gd name="connsiteX2" fmla="*/ 8125847 w 8332030"/>
              <a:gd name="connsiteY2" fmla="*/ 329990 h 333399"/>
              <a:gd name="connsiteX3" fmla="*/ 5828 w 8332030"/>
              <a:gd name="connsiteY3" fmla="*/ 333399 h 333399"/>
              <a:gd name="connsiteX4" fmla="*/ 0 w 8332030"/>
              <a:gd name="connsiteY4" fmla="*/ 1850 h 333399"/>
              <a:gd name="connsiteX0" fmla="*/ 670288 w 8326240"/>
              <a:gd name="connsiteY0" fmla="*/ 101502 h 333399"/>
              <a:gd name="connsiteX1" fmla="*/ 8326240 w 8326240"/>
              <a:gd name="connsiteY1" fmla="*/ 0 h 333399"/>
              <a:gd name="connsiteX2" fmla="*/ 8120057 w 8326240"/>
              <a:gd name="connsiteY2" fmla="*/ 329990 h 333399"/>
              <a:gd name="connsiteX3" fmla="*/ 38 w 8326240"/>
              <a:gd name="connsiteY3" fmla="*/ 333399 h 333399"/>
              <a:gd name="connsiteX4" fmla="*/ 670288 w 8326240"/>
              <a:gd name="connsiteY4" fmla="*/ 101502 h 333399"/>
              <a:gd name="connsiteX0" fmla="*/ 664509 w 8326240"/>
              <a:gd name="connsiteY0" fmla="*/ 7094 h 333399"/>
              <a:gd name="connsiteX1" fmla="*/ 8326240 w 8326240"/>
              <a:gd name="connsiteY1" fmla="*/ 0 h 333399"/>
              <a:gd name="connsiteX2" fmla="*/ 8120057 w 8326240"/>
              <a:gd name="connsiteY2" fmla="*/ 329990 h 333399"/>
              <a:gd name="connsiteX3" fmla="*/ 38 w 8326240"/>
              <a:gd name="connsiteY3" fmla="*/ 333399 h 333399"/>
              <a:gd name="connsiteX4" fmla="*/ 664509 w 8326240"/>
              <a:gd name="connsiteY4" fmla="*/ 7094 h 333399"/>
              <a:gd name="connsiteX0" fmla="*/ 4856 w 7666587"/>
              <a:gd name="connsiteY0" fmla="*/ 7094 h 330776"/>
              <a:gd name="connsiteX1" fmla="*/ 7666587 w 7666587"/>
              <a:gd name="connsiteY1" fmla="*/ 0 h 330776"/>
              <a:gd name="connsiteX2" fmla="*/ 7460404 w 7666587"/>
              <a:gd name="connsiteY2" fmla="*/ 329990 h 330776"/>
              <a:gd name="connsiteX3" fmla="*/ 2017 w 7666587"/>
              <a:gd name="connsiteY3" fmla="*/ 330776 h 330776"/>
              <a:gd name="connsiteX4" fmla="*/ 4856 w 7666587"/>
              <a:gd name="connsiteY4" fmla="*/ 7094 h 330776"/>
              <a:gd name="connsiteX0" fmla="*/ 179218 w 7664706"/>
              <a:gd name="connsiteY0" fmla="*/ 164441 h 330776"/>
              <a:gd name="connsiteX1" fmla="*/ 7664706 w 7664706"/>
              <a:gd name="connsiteY1" fmla="*/ 0 h 330776"/>
              <a:gd name="connsiteX2" fmla="*/ 7458523 w 7664706"/>
              <a:gd name="connsiteY2" fmla="*/ 329990 h 330776"/>
              <a:gd name="connsiteX3" fmla="*/ 136 w 7664706"/>
              <a:gd name="connsiteY3" fmla="*/ 330776 h 330776"/>
              <a:gd name="connsiteX4" fmla="*/ 179218 w 7664706"/>
              <a:gd name="connsiteY4" fmla="*/ 164441 h 330776"/>
              <a:gd name="connsiteX0" fmla="*/ 4855 w 7666585"/>
              <a:gd name="connsiteY0" fmla="*/ 7094 h 330776"/>
              <a:gd name="connsiteX1" fmla="*/ 7666585 w 7666585"/>
              <a:gd name="connsiteY1" fmla="*/ 0 h 330776"/>
              <a:gd name="connsiteX2" fmla="*/ 7460402 w 7666585"/>
              <a:gd name="connsiteY2" fmla="*/ 329990 h 330776"/>
              <a:gd name="connsiteX3" fmla="*/ 2015 w 7666585"/>
              <a:gd name="connsiteY3" fmla="*/ 330776 h 330776"/>
              <a:gd name="connsiteX4" fmla="*/ 4855 w 7666585"/>
              <a:gd name="connsiteY4" fmla="*/ 7094 h 330776"/>
              <a:gd name="connsiteX0" fmla="*/ 2555 w 7667173"/>
              <a:gd name="connsiteY0" fmla="*/ 9717 h 330776"/>
              <a:gd name="connsiteX1" fmla="*/ 7667173 w 7667173"/>
              <a:gd name="connsiteY1" fmla="*/ 0 h 330776"/>
              <a:gd name="connsiteX2" fmla="*/ 7460990 w 7667173"/>
              <a:gd name="connsiteY2" fmla="*/ 329990 h 330776"/>
              <a:gd name="connsiteX3" fmla="*/ 2603 w 7667173"/>
              <a:gd name="connsiteY3" fmla="*/ 330776 h 330776"/>
              <a:gd name="connsiteX4" fmla="*/ 2555 w 7667173"/>
              <a:gd name="connsiteY4" fmla="*/ 9717 h 330776"/>
              <a:gd name="connsiteX0" fmla="*/ 173447 w 7664710"/>
              <a:gd name="connsiteY0" fmla="*/ 119859 h 330776"/>
              <a:gd name="connsiteX1" fmla="*/ 7664710 w 7664710"/>
              <a:gd name="connsiteY1" fmla="*/ 0 h 330776"/>
              <a:gd name="connsiteX2" fmla="*/ 7458527 w 7664710"/>
              <a:gd name="connsiteY2" fmla="*/ 329990 h 330776"/>
              <a:gd name="connsiteX3" fmla="*/ 140 w 7664710"/>
              <a:gd name="connsiteY3" fmla="*/ 330776 h 330776"/>
              <a:gd name="connsiteX4" fmla="*/ 173447 w 7664710"/>
              <a:gd name="connsiteY4" fmla="*/ 119859 h 330776"/>
              <a:gd name="connsiteX0" fmla="*/ 4858 w 7666585"/>
              <a:gd name="connsiteY0" fmla="*/ 0 h 331549"/>
              <a:gd name="connsiteX1" fmla="*/ 7666585 w 7666585"/>
              <a:gd name="connsiteY1" fmla="*/ 773 h 331549"/>
              <a:gd name="connsiteX2" fmla="*/ 7460402 w 7666585"/>
              <a:gd name="connsiteY2" fmla="*/ 330763 h 331549"/>
              <a:gd name="connsiteX3" fmla="*/ 2015 w 7666585"/>
              <a:gd name="connsiteY3" fmla="*/ 331549 h 331549"/>
              <a:gd name="connsiteX4" fmla="*/ 4858 w 7666585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68439 h 399988"/>
              <a:gd name="connsiteX1" fmla="*/ 7664570 w 7664570"/>
              <a:gd name="connsiteY1" fmla="*/ 69212 h 399988"/>
              <a:gd name="connsiteX2" fmla="*/ 7458387 w 7664570"/>
              <a:gd name="connsiteY2" fmla="*/ 399202 h 399988"/>
              <a:gd name="connsiteX3" fmla="*/ 0 w 7664570"/>
              <a:gd name="connsiteY3" fmla="*/ 399988 h 399988"/>
              <a:gd name="connsiteX4" fmla="*/ 2843 w 7664570"/>
              <a:gd name="connsiteY4" fmla="*/ 68439 h 399988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101076 w 7664570"/>
              <a:gd name="connsiteY0" fmla="*/ 77899 h 330776"/>
              <a:gd name="connsiteX1" fmla="*/ 7664570 w 7664570"/>
              <a:gd name="connsiteY1" fmla="*/ 0 h 330776"/>
              <a:gd name="connsiteX2" fmla="*/ 7458387 w 7664570"/>
              <a:gd name="connsiteY2" fmla="*/ 329990 h 330776"/>
              <a:gd name="connsiteX3" fmla="*/ 0 w 7664570"/>
              <a:gd name="connsiteY3" fmla="*/ 330776 h 330776"/>
              <a:gd name="connsiteX4" fmla="*/ 101076 w 7664570"/>
              <a:gd name="connsiteY4" fmla="*/ 77899 h 330776"/>
              <a:gd name="connsiteX0" fmla="*/ 2034 w 7666651"/>
              <a:gd name="connsiteY0" fmla="*/ 4471 h 330776"/>
              <a:gd name="connsiteX1" fmla="*/ 7666651 w 7666651"/>
              <a:gd name="connsiteY1" fmla="*/ 0 h 330776"/>
              <a:gd name="connsiteX2" fmla="*/ 7460468 w 7666651"/>
              <a:gd name="connsiteY2" fmla="*/ 329990 h 330776"/>
              <a:gd name="connsiteX3" fmla="*/ 2081 w 7666651"/>
              <a:gd name="connsiteY3" fmla="*/ 330776 h 330776"/>
              <a:gd name="connsiteX4" fmla="*/ 2034 w 7666651"/>
              <a:gd name="connsiteY4" fmla="*/ 4471 h 330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66651" h="330776">
                <a:moveTo>
                  <a:pt x="2034" y="4471"/>
                </a:moveTo>
                <a:lnTo>
                  <a:pt x="7666651" y="0"/>
                </a:lnTo>
                <a:lnTo>
                  <a:pt x="7460468" y="329990"/>
                </a:lnTo>
                <a:lnTo>
                  <a:pt x="2081" y="330776"/>
                </a:lnTo>
                <a:cubicBezTo>
                  <a:pt x="4919" y="162438"/>
                  <a:pt x="-3745" y="52023"/>
                  <a:pt x="2034" y="4471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3">
            <a:extLst>
              <a:ext uri="{FF2B5EF4-FFF2-40B4-BE49-F238E27FC236}">
                <a16:creationId xmlns:a16="http://schemas.microsoft.com/office/drawing/2014/main" id="{DDDB21C2-2F58-4ABE-BBC0-776B202ED99A}"/>
              </a:ext>
            </a:extLst>
          </p:cNvPr>
          <p:cNvSpPr/>
          <p:nvPr/>
        </p:nvSpPr>
        <p:spPr>
          <a:xfrm flipH="1" flipV="1">
            <a:off x="8604447" y="457200"/>
            <a:ext cx="543461" cy="900089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0 w 8868792"/>
              <a:gd name="connsiteY0" fmla="*/ 0 h 1248797"/>
              <a:gd name="connsiteX1" fmla="*/ 8868792 w 8868792"/>
              <a:gd name="connsiteY1" fmla="*/ 0 h 1248797"/>
              <a:gd name="connsiteX2" fmla="*/ 8114190 w 8868792"/>
              <a:gd name="connsiteY2" fmla="*/ 1140307 h 1248797"/>
              <a:gd name="connsiteX3" fmla="*/ 312948 w 8868792"/>
              <a:gd name="connsiteY3" fmla="*/ 1248797 h 1248797"/>
              <a:gd name="connsiteX4" fmla="*/ 0 w 8868792"/>
              <a:gd name="connsiteY4" fmla="*/ 0 h 124879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30442 h 1140307"/>
              <a:gd name="connsiteX4" fmla="*/ 1 w 8868793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7630730 w 8868792"/>
              <a:gd name="connsiteY3" fmla="*/ 874432 h 1140307"/>
              <a:gd name="connsiteX4" fmla="*/ 0 w 8868792"/>
              <a:gd name="connsiteY4" fmla="*/ 0 h 1140307"/>
              <a:gd name="connsiteX0" fmla="*/ 663211 w 1238062"/>
              <a:gd name="connsiteY0" fmla="*/ 0 h 1140307"/>
              <a:gd name="connsiteX1" fmla="*/ 1238062 w 1238062"/>
              <a:gd name="connsiteY1" fmla="*/ 0 h 1140307"/>
              <a:gd name="connsiteX2" fmla="*/ 483460 w 1238062"/>
              <a:gd name="connsiteY2" fmla="*/ 1140307 h 1140307"/>
              <a:gd name="connsiteX3" fmla="*/ 0 w 1238062"/>
              <a:gd name="connsiteY3" fmla="*/ 874432 h 1140307"/>
              <a:gd name="connsiteX4" fmla="*/ 663211 w 1238062"/>
              <a:gd name="connsiteY4" fmla="*/ 0 h 1140307"/>
              <a:gd name="connsiteX0" fmla="*/ 663211 w 1238062"/>
              <a:gd name="connsiteY0" fmla="*/ 0 h 1140307"/>
              <a:gd name="connsiteX1" fmla="*/ 1238062 w 1238062"/>
              <a:gd name="connsiteY1" fmla="*/ 0 h 1140307"/>
              <a:gd name="connsiteX2" fmla="*/ 649073 w 1238062"/>
              <a:gd name="connsiteY2" fmla="*/ 885418 h 1140307"/>
              <a:gd name="connsiteX3" fmla="*/ 483460 w 1238062"/>
              <a:gd name="connsiteY3" fmla="*/ 1140307 h 1140307"/>
              <a:gd name="connsiteX4" fmla="*/ 0 w 1238062"/>
              <a:gd name="connsiteY4" fmla="*/ 874432 h 1140307"/>
              <a:gd name="connsiteX5" fmla="*/ 663211 w 1238062"/>
              <a:gd name="connsiteY5" fmla="*/ 0 h 1140307"/>
              <a:gd name="connsiteX0" fmla="*/ 663211 w 1238062"/>
              <a:gd name="connsiteY0" fmla="*/ 0 h 885418"/>
              <a:gd name="connsiteX1" fmla="*/ 1238062 w 1238062"/>
              <a:gd name="connsiteY1" fmla="*/ 0 h 885418"/>
              <a:gd name="connsiteX2" fmla="*/ 649073 w 1238062"/>
              <a:gd name="connsiteY2" fmla="*/ 885418 h 885418"/>
              <a:gd name="connsiteX3" fmla="*/ 0 w 1238062"/>
              <a:gd name="connsiteY3" fmla="*/ 874432 h 885418"/>
              <a:gd name="connsiteX4" fmla="*/ 663211 w 1238062"/>
              <a:gd name="connsiteY4" fmla="*/ 0 h 885418"/>
              <a:gd name="connsiteX0" fmla="*/ 14138 w 588989"/>
              <a:gd name="connsiteY0" fmla="*/ 0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14138 w 588989"/>
              <a:gd name="connsiteY3" fmla="*/ 0 h 885418"/>
              <a:gd name="connsiteX0" fmla="*/ 9904 w 588989"/>
              <a:gd name="connsiteY0" fmla="*/ 0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9904 w 588989"/>
              <a:gd name="connsiteY3" fmla="*/ 0 h 885418"/>
              <a:gd name="connsiteX0" fmla="*/ 7322 w 588989"/>
              <a:gd name="connsiteY0" fmla="*/ 2342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7322 w 588989"/>
              <a:gd name="connsiteY3" fmla="*/ 2342 h 885418"/>
              <a:gd name="connsiteX0" fmla="*/ 2161 w 588989"/>
              <a:gd name="connsiteY0" fmla="*/ 2342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2161 w 588989"/>
              <a:gd name="connsiteY3" fmla="*/ 2342 h 885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8989" h="885418">
                <a:moveTo>
                  <a:pt x="2161" y="2342"/>
                </a:moveTo>
                <a:lnTo>
                  <a:pt x="588989" y="0"/>
                </a:lnTo>
                <a:lnTo>
                  <a:pt x="0" y="885418"/>
                </a:lnTo>
                <a:cubicBezTo>
                  <a:pt x="2441" y="591059"/>
                  <a:pt x="-280" y="296701"/>
                  <a:pt x="2161" y="2342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3">
            <a:extLst>
              <a:ext uri="{FF2B5EF4-FFF2-40B4-BE49-F238E27FC236}">
                <a16:creationId xmlns:a16="http://schemas.microsoft.com/office/drawing/2014/main" id="{39BDFF64-1BD3-4759-B3CF-0B4663E08CA9}"/>
              </a:ext>
            </a:extLst>
          </p:cNvPr>
          <p:cNvSpPr/>
          <p:nvPr/>
        </p:nvSpPr>
        <p:spPr>
          <a:xfrm>
            <a:off x="-4463" y="6527174"/>
            <a:ext cx="743152" cy="335459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92430 w 8868793"/>
              <a:gd name="connsiteY0" fmla="*/ 672438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92430 w 8868793"/>
              <a:gd name="connsiteY4" fmla="*/ 672438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78412"/>
              <a:gd name="connsiteY0" fmla="*/ 820899 h 1140307"/>
              <a:gd name="connsiteX1" fmla="*/ 8878412 w 8878412"/>
              <a:gd name="connsiteY1" fmla="*/ 0 h 1140307"/>
              <a:gd name="connsiteX2" fmla="*/ 8123810 w 8878412"/>
              <a:gd name="connsiteY2" fmla="*/ 1140307 h 1140307"/>
              <a:gd name="connsiteX3" fmla="*/ 9619 w 8878412"/>
              <a:gd name="connsiteY3" fmla="*/ 1122552 h 1140307"/>
              <a:gd name="connsiteX4" fmla="*/ 0 w 8878412"/>
              <a:gd name="connsiteY4" fmla="*/ 820899 h 1140307"/>
              <a:gd name="connsiteX0" fmla="*/ 0 w 8329993"/>
              <a:gd name="connsiteY0" fmla="*/ 0 h 319408"/>
              <a:gd name="connsiteX1" fmla="*/ 8329993 w 8329993"/>
              <a:gd name="connsiteY1" fmla="*/ 0 h 319408"/>
              <a:gd name="connsiteX2" fmla="*/ 8123810 w 8329993"/>
              <a:gd name="connsiteY2" fmla="*/ 319408 h 319408"/>
              <a:gd name="connsiteX3" fmla="*/ 9619 w 8329993"/>
              <a:gd name="connsiteY3" fmla="*/ 301653 h 319408"/>
              <a:gd name="connsiteX4" fmla="*/ 0 w 8329993"/>
              <a:gd name="connsiteY4" fmla="*/ 0 h 319408"/>
              <a:gd name="connsiteX0" fmla="*/ 3 w 8320374"/>
              <a:gd name="connsiteY0" fmla="*/ 0 h 328140"/>
              <a:gd name="connsiteX1" fmla="*/ 8320374 w 8320374"/>
              <a:gd name="connsiteY1" fmla="*/ 8732 h 328140"/>
              <a:gd name="connsiteX2" fmla="*/ 8114191 w 8320374"/>
              <a:gd name="connsiteY2" fmla="*/ 328140 h 328140"/>
              <a:gd name="connsiteX3" fmla="*/ 0 w 8320374"/>
              <a:gd name="connsiteY3" fmla="*/ 310385 h 328140"/>
              <a:gd name="connsiteX4" fmla="*/ 3 w 8320374"/>
              <a:gd name="connsiteY4" fmla="*/ 0 h 328140"/>
              <a:gd name="connsiteX0" fmla="*/ 3 w 8320374"/>
              <a:gd name="connsiteY0" fmla="*/ 1850 h 329990"/>
              <a:gd name="connsiteX1" fmla="*/ 8320374 w 8320374"/>
              <a:gd name="connsiteY1" fmla="*/ 0 h 329990"/>
              <a:gd name="connsiteX2" fmla="*/ 8114191 w 8320374"/>
              <a:gd name="connsiteY2" fmla="*/ 329990 h 329990"/>
              <a:gd name="connsiteX3" fmla="*/ 0 w 8320374"/>
              <a:gd name="connsiteY3" fmla="*/ 312235 h 329990"/>
              <a:gd name="connsiteX4" fmla="*/ 3 w 8320374"/>
              <a:gd name="connsiteY4" fmla="*/ 1850 h 329990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582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7463 w 8327834"/>
              <a:gd name="connsiteY0" fmla="*/ 1850 h 333399"/>
              <a:gd name="connsiteX1" fmla="*/ 8327834 w 8327834"/>
              <a:gd name="connsiteY1" fmla="*/ 0 h 333399"/>
              <a:gd name="connsiteX2" fmla="*/ 8121651 w 8327834"/>
              <a:gd name="connsiteY2" fmla="*/ 329990 h 333399"/>
              <a:gd name="connsiteX3" fmla="*/ 1632 w 8327834"/>
              <a:gd name="connsiteY3" fmla="*/ 333399 h 333399"/>
              <a:gd name="connsiteX4" fmla="*/ 7463 w 8327834"/>
              <a:gd name="connsiteY4" fmla="*/ 1850 h 333399"/>
              <a:gd name="connsiteX0" fmla="*/ 0 w 8332030"/>
              <a:gd name="connsiteY0" fmla="*/ 1850 h 333399"/>
              <a:gd name="connsiteX1" fmla="*/ 8332030 w 8332030"/>
              <a:gd name="connsiteY1" fmla="*/ 0 h 333399"/>
              <a:gd name="connsiteX2" fmla="*/ 8125847 w 8332030"/>
              <a:gd name="connsiteY2" fmla="*/ 329990 h 333399"/>
              <a:gd name="connsiteX3" fmla="*/ 5828 w 8332030"/>
              <a:gd name="connsiteY3" fmla="*/ 333399 h 333399"/>
              <a:gd name="connsiteX4" fmla="*/ 0 w 8332030"/>
              <a:gd name="connsiteY4" fmla="*/ 1850 h 333399"/>
              <a:gd name="connsiteX0" fmla="*/ 7560904 w 8326206"/>
              <a:gd name="connsiteY0" fmla="*/ 0 h 340918"/>
              <a:gd name="connsiteX1" fmla="*/ 8326206 w 8326206"/>
              <a:gd name="connsiteY1" fmla="*/ 7519 h 340918"/>
              <a:gd name="connsiteX2" fmla="*/ 8120023 w 8326206"/>
              <a:gd name="connsiteY2" fmla="*/ 337509 h 340918"/>
              <a:gd name="connsiteX3" fmla="*/ 4 w 8326206"/>
              <a:gd name="connsiteY3" fmla="*/ 340918 h 340918"/>
              <a:gd name="connsiteX4" fmla="*/ 7560904 w 8326206"/>
              <a:gd name="connsiteY4" fmla="*/ 0 h 340918"/>
              <a:gd name="connsiteX0" fmla="*/ 211070 w 976372"/>
              <a:gd name="connsiteY0" fmla="*/ 0 h 359657"/>
              <a:gd name="connsiteX1" fmla="*/ 976372 w 976372"/>
              <a:gd name="connsiteY1" fmla="*/ 7519 h 359657"/>
              <a:gd name="connsiteX2" fmla="*/ 770189 w 976372"/>
              <a:gd name="connsiteY2" fmla="*/ 337509 h 359657"/>
              <a:gd name="connsiteX3" fmla="*/ 116 w 976372"/>
              <a:gd name="connsiteY3" fmla="*/ 359657 h 359657"/>
              <a:gd name="connsiteX4" fmla="*/ 211070 w 976372"/>
              <a:gd name="connsiteY4" fmla="*/ 0 h 359657"/>
              <a:gd name="connsiteX0" fmla="*/ 0 w 765302"/>
              <a:gd name="connsiteY0" fmla="*/ 0 h 337509"/>
              <a:gd name="connsiteX1" fmla="*/ 765302 w 765302"/>
              <a:gd name="connsiteY1" fmla="*/ 7519 h 337509"/>
              <a:gd name="connsiteX2" fmla="*/ 559119 w 765302"/>
              <a:gd name="connsiteY2" fmla="*/ 337509 h 337509"/>
              <a:gd name="connsiteX3" fmla="*/ 81842 w 765302"/>
              <a:gd name="connsiteY3" fmla="*/ 277885 h 337509"/>
              <a:gd name="connsiteX4" fmla="*/ 0 w 765302"/>
              <a:gd name="connsiteY4" fmla="*/ 0 h 337509"/>
              <a:gd name="connsiteX0" fmla="*/ 42525 w 807827"/>
              <a:gd name="connsiteY0" fmla="*/ 0 h 344325"/>
              <a:gd name="connsiteX1" fmla="*/ 807827 w 807827"/>
              <a:gd name="connsiteY1" fmla="*/ 7519 h 344325"/>
              <a:gd name="connsiteX2" fmla="*/ 601644 w 807827"/>
              <a:gd name="connsiteY2" fmla="*/ 337509 h 344325"/>
              <a:gd name="connsiteX3" fmla="*/ 492 w 807827"/>
              <a:gd name="connsiteY3" fmla="*/ 344325 h 344325"/>
              <a:gd name="connsiteX4" fmla="*/ 42525 w 807827"/>
              <a:gd name="connsiteY4" fmla="*/ 0 h 344325"/>
              <a:gd name="connsiteX0" fmla="*/ 14958 w 808413"/>
              <a:gd name="connsiteY0" fmla="*/ 7814 h 336806"/>
              <a:gd name="connsiteX1" fmla="*/ 808413 w 808413"/>
              <a:gd name="connsiteY1" fmla="*/ 0 h 336806"/>
              <a:gd name="connsiteX2" fmla="*/ 602230 w 808413"/>
              <a:gd name="connsiteY2" fmla="*/ 329990 h 336806"/>
              <a:gd name="connsiteX3" fmla="*/ 1078 w 808413"/>
              <a:gd name="connsiteY3" fmla="*/ 336806 h 336806"/>
              <a:gd name="connsiteX4" fmla="*/ 14958 w 808413"/>
              <a:gd name="connsiteY4" fmla="*/ 7814 h 336806"/>
              <a:gd name="connsiteX0" fmla="*/ 638927 w 807375"/>
              <a:gd name="connsiteY0" fmla="*/ 0 h 666301"/>
              <a:gd name="connsiteX1" fmla="*/ 807375 w 807375"/>
              <a:gd name="connsiteY1" fmla="*/ 329495 h 666301"/>
              <a:gd name="connsiteX2" fmla="*/ 601192 w 807375"/>
              <a:gd name="connsiteY2" fmla="*/ 659485 h 666301"/>
              <a:gd name="connsiteX3" fmla="*/ 40 w 807375"/>
              <a:gd name="connsiteY3" fmla="*/ 666301 h 666301"/>
              <a:gd name="connsiteX4" fmla="*/ 638927 w 807375"/>
              <a:gd name="connsiteY4" fmla="*/ 0 h 666301"/>
              <a:gd name="connsiteX0" fmla="*/ 9663 w 808749"/>
              <a:gd name="connsiteY0" fmla="*/ 0 h 344324"/>
              <a:gd name="connsiteX1" fmla="*/ 808749 w 808749"/>
              <a:gd name="connsiteY1" fmla="*/ 7518 h 344324"/>
              <a:gd name="connsiteX2" fmla="*/ 602566 w 808749"/>
              <a:gd name="connsiteY2" fmla="*/ 337508 h 344324"/>
              <a:gd name="connsiteX3" fmla="*/ 1414 w 808749"/>
              <a:gd name="connsiteY3" fmla="*/ 344324 h 344324"/>
              <a:gd name="connsiteX4" fmla="*/ 9663 w 808749"/>
              <a:gd name="connsiteY4" fmla="*/ 0 h 344324"/>
              <a:gd name="connsiteX0" fmla="*/ 9663 w 808749"/>
              <a:gd name="connsiteY0" fmla="*/ 58922 h 336806"/>
              <a:gd name="connsiteX1" fmla="*/ 808749 w 808749"/>
              <a:gd name="connsiteY1" fmla="*/ 0 h 336806"/>
              <a:gd name="connsiteX2" fmla="*/ 602566 w 808749"/>
              <a:gd name="connsiteY2" fmla="*/ 329990 h 336806"/>
              <a:gd name="connsiteX3" fmla="*/ 1414 w 808749"/>
              <a:gd name="connsiteY3" fmla="*/ 336806 h 336806"/>
              <a:gd name="connsiteX4" fmla="*/ 9663 w 808749"/>
              <a:gd name="connsiteY4" fmla="*/ 58922 h 336806"/>
              <a:gd name="connsiteX0" fmla="*/ 9663 w 808749"/>
              <a:gd name="connsiteY0" fmla="*/ 7815 h 336806"/>
              <a:gd name="connsiteX1" fmla="*/ 808749 w 808749"/>
              <a:gd name="connsiteY1" fmla="*/ 0 h 336806"/>
              <a:gd name="connsiteX2" fmla="*/ 602566 w 808749"/>
              <a:gd name="connsiteY2" fmla="*/ 329990 h 336806"/>
              <a:gd name="connsiteX3" fmla="*/ 1414 w 808749"/>
              <a:gd name="connsiteY3" fmla="*/ 336806 h 336806"/>
              <a:gd name="connsiteX4" fmla="*/ 9663 w 808749"/>
              <a:gd name="connsiteY4" fmla="*/ 7815 h 336806"/>
              <a:gd name="connsiteX0" fmla="*/ 9663 w 808749"/>
              <a:gd name="connsiteY0" fmla="*/ 0 h 441427"/>
              <a:gd name="connsiteX1" fmla="*/ 808749 w 808749"/>
              <a:gd name="connsiteY1" fmla="*/ 104621 h 441427"/>
              <a:gd name="connsiteX2" fmla="*/ 602566 w 808749"/>
              <a:gd name="connsiteY2" fmla="*/ 434611 h 441427"/>
              <a:gd name="connsiteX3" fmla="*/ 1414 w 808749"/>
              <a:gd name="connsiteY3" fmla="*/ 441427 h 441427"/>
              <a:gd name="connsiteX4" fmla="*/ 9663 w 808749"/>
              <a:gd name="connsiteY4" fmla="*/ 0 h 441427"/>
              <a:gd name="connsiteX0" fmla="*/ 9663 w 808749"/>
              <a:gd name="connsiteY0" fmla="*/ 0 h 339212"/>
              <a:gd name="connsiteX1" fmla="*/ 808749 w 808749"/>
              <a:gd name="connsiteY1" fmla="*/ 2406 h 339212"/>
              <a:gd name="connsiteX2" fmla="*/ 602566 w 808749"/>
              <a:gd name="connsiteY2" fmla="*/ 332396 h 339212"/>
              <a:gd name="connsiteX3" fmla="*/ 1414 w 808749"/>
              <a:gd name="connsiteY3" fmla="*/ 339212 h 339212"/>
              <a:gd name="connsiteX4" fmla="*/ 9663 w 808749"/>
              <a:gd name="connsiteY4" fmla="*/ 0 h 339212"/>
              <a:gd name="connsiteX0" fmla="*/ 177306 w 807472"/>
              <a:gd name="connsiteY0" fmla="*/ 84476 h 336806"/>
              <a:gd name="connsiteX1" fmla="*/ 807472 w 807472"/>
              <a:gd name="connsiteY1" fmla="*/ 0 h 336806"/>
              <a:gd name="connsiteX2" fmla="*/ 601289 w 807472"/>
              <a:gd name="connsiteY2" fmla="*/ 329990 h 336806"/>
              <a:gd name="connsiteX3" fmla="*/ 137 w 807472"/>
              <a:gd name="connsiteY3" fmla="*/ 336806 h 336806"/>
              <a:gd name="connsiteX4" fmla="*/ 177306 w 807472"/>
              <a:gd name="connsiteY4" fmla="*/ 84476 h 336806"/>
              <a:gd name="connsiteX0" fmla="*/ 4669 w 809386"/>
              <a:gd name="connsiteY0" fmla="*/ 2704 h 336806"/>
              <a:gd name="connsiteX1" fmla="*/ 809386 w 809386"/>
              <a:gd name="connsiteY1" fmla="*/ 0 h 336806"/>
              <a:gd name="connsiteX2" fmla="*/ 603203 w 809386"/>
              <a:gd name="connsiteY2" fmla="*/ 329990 h 336806"/>
              <a:gd name="connsiteX3" fmla="*/ 2051 w 809386"/>
              <a:gd name="connsiteY3" fmla="*/ 336806 h 336806"/>
              <a:gd name="connsiteX4" fmla="*/ 4669 w 809386"/>
              <a:gd name="connsiteY4" fmla="*/ 2704 h 336806"/>
              <a:gd name="connsiteX0" fmla="*/ 0 w 804717"/>
              <a:gd name="connsiteY0" fmla="*/ 2704 h 329990"/>
              <a:gd name="connsiteX1" fmla="*/ 804717 w 804717"/>
              <a:gd name="connsiteY1" fmla="*/ 0 h 329990"/>
              <a:gd name="connsiteX2" fmla="*/ 598534 w 804717"/>
              <a:gd name="connsiteY2" fmla="*/ 329990 h 329990"/>
              <a:gd name="connsiteX3" fmla="*/ 166302 w 804717"/>
              <a:gd name="connsiteY3" fmla="*/ 224369 h 329990"/>
              <a:gd name="connsiteX4" fmla="*/ 0 w 804717"/>
              <a:gd name="connsiteY4" fmla="*/ 2704 h 329990"/>
              <a:gd name="connsiteX0" fmla="*/ 20383 w 825100"/>
              <a:gd name="connsiteY0" fmla="*/ 2704 h 329990"/>
              <a:gd name="connsiteX1" fmla="*/ 825100 w 825100"/>
              <a:gd name="connsiteY1" fmla="*/ 0 h 329990"/>
              <a:gd name="connsiteX2" fmla="*/ 618917 w 825100"/>
              <a:gd name="connsiteY2" fmla="*/ 329990 h 329990"/>
              <a:gd name="connsiteX3" fmla="*/ 872 w 825100"/>
              <a:gd name="connsiteY3" fmla="*/ 321474 h 329990"/>
              <a:gd name="connsiteX4" fmla="*/ 20383 w 825100"/>
              <a:gd name="connsiteY4" fmla="*/ 2704 h 329990"/>
              <a:gd name="connsiteX0" fmla="*/ 0 w 804717"/>
              <a:gd name="connsiteY0" fmla="*/ 2704 h 329990"/>
              <a:gd name="connsiteX1" fmla="*/ 804717 w 804717"/>
              <a:gd name="connsiteY1" fmla="*/ 0 h 329990"/>
              <a:gd name="connsiteX2" fmla="*/ 598534 w 804717"/>
              <a:gd name="connsiteY2" fmla="*/ 329990 h 329990"/>
              <a:gd name="connsiteX3" fmla="*/ 109878 w 804717"/>
              <a:gd name="connsiteY3" fmla="*/ 289445 h 329990"/>
              <a:gd name="connsiteX4" fmla="*/ 0 w 804717"/>
              <a:gd name="connsiteY4" fmla="*/ 2704 h 329990"/>
              <a:gd name="connsiteX0" fmla="*/ 267 w 804984"/>
              <a:gd name="connsiteY0" fmla="*/ 2704 h 329990"/>
              <a:gd name="connsiteX1" fmla="*/ 804984 w 804984"/>
              <a:gd name="connsiteY1" fmla="*/ 0 h 329990"/>
              <a:gd name="connsiteX2" fmla="*/ 598801 w 804984"/>
              <a:gd name="connsiteY2" fmla="*/ 329990 h 329990"/>
              <a:gd name="connsiteX3" fmla="*/ 4281 w 804984"/>
              <a:gd name="connsiteY3" fmla="*/ 326813 h 329990"/>
              <a:gd name="connsiteX4" fmla="*/ 267 w 804984"/>
              <a:gd name="connsiteY4" fmla="*/ 2704 h 329990"/>
              <a:gd name="connsiteX0" fmla="*/ 9204 w 802158"/>
              <a:gd name="connsiteY0" fmla="*/ 2704 h 329990"/>
              <a:gd name="connsiteX1" fmla="*/ 802158 w 802158"/>
              <a:gd name="connsiteY1" fmla="*/ 0 h 329990"/>
              <a:gd name="connsiteX2" fmla="*/ 595975 w 802158"/>
              <a:gd name="connsiteY2" fmla="*/ 329990 h 329990"/>
              <a:gd name="connsiteX3" fmla="*/ 1455 w 802158"/>
              <a:gd name="connsiteY3" fmla="*/ 326813 h 329990"/>
              <a:gd name="connsiteX4" fmla="*/ 9204 w 802158"/>
              <a:gd name="connsiteY4" fmla="*/ 2704 h 329990"/>
              <a:gd name="connsiteX0" fmla="*/ 6555 w 802450"/>
              <a:gd name="connsiteY0" fmla="*/ 35 h 329990"/>
              <a:gd name="connsiteX1" fmla="*/ 802450 w 802450"/>
              <a:gd name="connsiteY1" fmla="*/ 0 h 329990"/>
              <a:gd name="connsiteX2" fmla="*/ 596267 w 802450"/>
              <a:gd name="connsiteY2" fmla="*/ 329990 h 329990"/>
              <a:gd name="connsiteX3" fmla="*/ 1747 w 802450"/>
              <a:gd name="connsiteY3" fmla="*/ 326813 h 329990"/>
              <a:gd name="connsiteX4" fmla="*/ 6555 w 802450"/>
              <a:gd name="connsiteY4" fmla="*/ 35 h 329990"/>
              <a:gd name="connsiteX0" fmla="*/ 267 w 804984"/>
              <a:gd name="connsiteY0" fmla="*/ 2705 h 329990"/>
              <a:gd name="connsiteX1" fmla="*/ 804984 w 804984"/>
              <a:gd name="connsiteY1" fmla="*/ 0 h 329990"/>
              <a:gd name="connsiteX2" fmla="*/ 598801 w 804984"/>
              <a:gd name="connsiteY2" fmla="*/ 329990 h 329990"/>
              <a:gd name="connsiteX3" fmla="*/ 4281 w 804984"/>
              <a:gd name="connsiteY3" fmla="*/ 326813 h 329990"/>
              <a:gd name="connsiteX4" fmla="*/ 267 w 804984"/>
              <a:gd name="connsiteY4" fmla="*/ 2705 h 329990"/>
              <a:gd name="connsiteX0" fmla="*/ 613566 w 800744"/>
              <a:gd name="connsiteY0" fmla="*/ 0 h 412697"/>
              <a:gd name="connsiteX1" fmla="*/ 800744 w 800744"/>
              <a:gd name="connsiteY1" fmla="*/ 82707 h 412697"/>
              <a:gd name="connsiteX2" fmla="*/ 594561 w 800744"/>
              <a:gd name="connsiteY2" fmla="*/ 412697 h 412697"/>
              <a:gd name="connsiteX3" fmla="*/ 41 w 800744"/>
              <a:gd name="connsiteY3" fmla="*/ 409520 h 412697"/>
              <a:gd name="connsiteX4" fmla="*/ 613566 w 800744"/>
              <a:gd name="connsiteY4" fmla="*/ 0 h 412697"/>
              <a:gd name="connsiteX0" fmla="*/ 9202 w 802157"/>
              <a:gd name="connsiteY0" fmla="*/ 0 h 337962"/>
              <a:gd name="connsiteX1" fmla="*/ 802157 w 802157"/>
              <a:gd name="connsiteY1" fmla="*/ 7972 h 337962"/>
              <a:gd name="connsiteX2" fmla="*/ 595974 w 802157"/>
              <a:gd name="connsiteY2" fmla="*/ 337962 h 337962"/>
              <a:gd name="connsiteX3" fmla="*/ 1454 w 802157"/>
              <a:gd name="connsiteY3" fmla="*/ 334785 h 337962"/>
              <a:gd name="connsiteX4" fmla="*/ 9202 w 802157"/>
              <a:gd name="connsiteY4" fmla="*/ 0 h 337962"/>
              <a:gd name="connsiteX0" fmla="*/ 79962 w 800989"/>
              <a:gd name="connsiteY0" fmla="*/ 91166 h 329990"/>
              <a:gd name="connsiteX1" fmla="*/ 800989 w 800989"/>
              <a:gd name="connsiteY1" fmla="*/ 0 h 329990"/>
              <a:gd name="connsiteX2" fmla="*/ 594806 w 800989"/>
              <a:gd name="connsiteY2" fmla="*/ 329990 h 329990"/>
              <a:gd name="connsiteX3" fmla="*/ 286 w 800989"/>
              <a:gd name="connsiteY3" fmla="*/ 326813 h 329990"/>
              <a:gd name="connsiteX4" fmla="*/ 79962 w 800989"/>
              <a:gd name="connsiteY4" fmla="*/ 91166 h 329990"/>
              <a:gd name="connsiteX0" fmla="*/ 1 w 806276"/>
              <a:gd name="connsiteY0" fmla="*/ 0 h 333126"/>
              <a:gd name="connsiteX1" fmla="*/ 806276 w 806276"/>
              <a:gd name="connsiteY1" fmla="*/ 3136 h 333126"/>
              <a:gd name="connsiteX2" fmla="*/ 600093 w 806276"/>
              <a:gd name="connsiteY2" fmla="*/ 333126 h 333126"/>
              <a:gd name="connsiteX3" fmla="*/ 5573 w 806276"/>
              <a:gd name="connsiteY3" fmla="*/ 329949 h 333126"/>
              <a:gd name="connsiteX4" fmla="*/ 1 w 806276"/>
              <a:gd name="connsiteY4" fmla="*/ 0 h 333126"/>
              <a:gd name="connsiteX0" fmla="*/ 103877 w 800928"/>
              <a:gd name="connsiteY0" fmla="*/ 0 h 395993"/>
              <a:gd name="connsiteX1" fmla="*/ 800928 w 800928"/>
              <a:gd name="connsiteY1" fmla="*/ 66003 h 395993"/>
              <a:gd name="connsiteX2" fmla="*/ 594745 w 800928"/>
              <a:gd name="connsiteY2" fmla="*/ 395993 h 395993"/>
              <a:gd name="connsiteX3" fmla="*/ 225 w 800928"/>
              <a:gd name="connsiteY3" fmla="*/ 392816 h 395993"/>
              <a:gd name="connsiteX4" fmla="*/ 103877 w 800928"/>
              <a:gd name="connsiteY4" fmla="*/ 0 h 395993"/>
              <a:gd name="connsiteX0" fmla="*/ 1 w 806276"/>
              <a:gd name="connsiteY0" fmla="*/ 1700 h 329990"/>
              <a:gd name="connsiteX1" fmla="*/ 806276 w 806276"/>
              <a:gd name="connsiteY1" fmla="*/ 0 h 329990"/>
              <a:gd name="connsiteX2" fmla="*/ 600093 w 806276"/>
              <a:gd name="connsiteY2" fmla="*/ 329990 h 329990"/>
              <a:gd name="connsiteX3" fmla="*/ 5573 w 806276"/>
              <a:gd name="connsiteY3" fmla="*/ 326813 h 329990"/>
              <a:gd name="connsiteX4" fmla="*/ 1 w 806276"/>
              <a:gd name="connsiteY4" fmla="*/ 1700 h 329990"/>
              <a:gd name="connsiteX0" fmla="*/ 2292 w 803406"/>
              <a:gd name="connsiteY0" fmla="*/ 1700 h 329990"/>
              <a:gd name="connsiteX1" fmla="*/ 803406 w 803406"/>
              <a:gd name="connsiteY1" fmla="*/ 0 h 329990"/>
              <a:gd name="connsiteX2" fmla="*/ 597223 w 803406"/>
              <a:gd name="connsiteY2" fmla="*/ 329990 h 329990"/>
              <a:gd name="connsiteX3" fmla="*/ 2703 w 803406"/>
              <a:gd name="connsiteY3" fmla="*/ 326813 h 329990"/>
              <a:gd name="connsiteX4" fmla="*/ 2292 w 803406"/>
              <a:gd name="connsiteY4" fmla="*/ 1700 h 329990"/>
              <a:gd name="connsiteX0" fmla="*/ 0 w 801114"/>
              <a:gd name="connsiteY0" fmla="*/ 1700 h 329990"/>
              <a:gd name="connsiteX1" fmla="*/ 801114 w 801114"/>
              <a:gd name="connsiteY1" fmla="*/ 0 h 329990"/>
              <a:gd name="connsiteX2" fmla="*/ 594931 w 801114"/>
              <a:gd name="connsiteY2" fmla="*/ 329990 h 329990"/>
              <a:gd name="connsiteX3" fmla="*/ 77834 w 801114"/>
              <a:gd name="connsiteY3" fmla="*/ 270594 h 329990"/>
              <a:gd name="connsiteX4" fmla="*/ 0 w 801114"/>
              <a:gd name="connsiteY4" fmla="*/ 1700 h 329990"/>
              <a:gd name="connsiteX0" fmla="*/ 690 w 801804"/>
              <a:gd name="connsiteY0" fmla="*/ 1700 h 329990"/>
              <a:gd name="connsiteX1" fmla="*/ 801804 w 801804"/>
              <a:gd name="connsiteY1" fmla="*/ 0 h 329990"/>
              <a:gd name="connsiteX2" fmla="*/ 595621 w 801804"/>
              <a:gd name="connsiteY2" fmla="*/ 329990 h 329990"/>
              <a:gd name="connsiteX3" fmla="*/ 3682 w 801804"/>
              <a:gd name="connsiteY3" fmla="*/ 322127 h 329990"/>
              <a:gd name="connsiteX4" fmla="*/ 690 w 801804"/>
              <a:gd name="connsiteY4" fmla="*/ 1700 h 329990"/>
              <a:gd name="connsiteX0" fmla="*/ 4296 w 805410"/>
              <a:gd name="connsiteY0" fmla="*/ 1700 h 329990"/>
              <a:gd name="connsiteX1" fmla="*/ 805410 w 805410"/>
              <a:gd name="connsiteY1" fmla="*/ 0 h 329990"/>
              <a:gd name="connsiteX2" fmla="*/ 599227 w 805410"/>
              <a:gd name="connsiteY2" fmla="*/ 329990 h 329990"/>
              <a:gd name="connsiteX3" fmla="*/ 2127 w 805410"/>
              <a:gd name="connsiteY3" fmla="*/ 326813 h 329990"/>
              <a:gd name="connsiteX4" fmla="*/ 4296 w 805410"/>
              <a:gd name="connsiteY4" fmla="*/ 1700 h 329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5410" h="329990">
                <a:moveTo>
                  <a:pt x="4296" y="1700"/>
                </a:moveTo>
                <a:lnTo>
                  <a:pt x="805410" y="0"/>
                </a:lnTo>
                <a:lnTo>
                  <a:pt x="599227" y="329990"/>
                </a:lnTo>
                <a:lnTo>
                  <a:pt x="2127" y="326813"/>
                </a:lnTo>
                <a:cubicBezTo>
                  <a:pt x="-3703" y="100781"/>
                  <a:pt x="4296" y="70231"/>
                  <a:pt x="4296" y="1700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46508D7-325E-4FE4-9E40-A756D4757D09}"/>
              </a:ext>
            </a:extLst>
          </p:cNvPr>
          <p:cNvSpPr txBox="1"/>
          <p:nvPr/>
        </p:nvSpPr>
        <p:spPr>
          <a:xfrm>
            <a:off x="738690" y="6489072"/>
            <a:ext cx="136815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sz="2000" b="1" dirty="0">
                <a:solidFill>
                  <a:srgbClr val="206A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irort.ru</a:t>
            </a:r>
            <a:endParaRPr lang="ru-RU" sz="2000" b="1" dirty="0">
              <a:solidFill>
                <a:srgbClr val="206A7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8C72851-75C1-41BF-BCD6-2EAC08D628A3}"/>
              </a:ext>
            </a:extLst>
          </p:cNvPr>
          <p:cNvSpPr/>
          <p:nvPr/>
        </p:nvSpPr>
        <p:spPr>
          <a:xfrm>
            <a:off x="385512" y="1439624"/>
            <a:ext cx="7816974" cy="1874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6000" lvl="0" indent="-306000">
              <a:spcBef>
                <a:spcPct val="20000"/>
              </a:spcBef>
              <a:spcAft>
                <a:spcPts val="600"/>
              </a:spcAft>
              <a:buClr>
                <a:srgbClr val="256579"/>
              </a:buClr>
              <a:buSzPct val="92000"/>
              <a:buFont typeface="Wingdings 2" panose="05020102010507070707" pitchFamily="18" charset="2"/>
              <a:buChar char=""/>
            </a:pPr>
            <a:r>
              <a:rPr lang="ru-RU" dirty="0">
                <a:latin typeface="Trebuchet MS" panose="020B0603020202020204" pitchFamily="34" charset="0"/>
              </a:rPr>
              <a:t>Пояснительная записка </a:t>
            </a:r>
          </a:p>
          <a:p>
            <a:pPr marL="306000" lvl="0" indent="-306000">
              <a:spcBef>
                <a:spcPct val="20000"/>
              </a:spcBef>
              <a:spcAft>
                <a:spcPts val="600"/>
              </a:spcAft>
              <a:buClr>
                <a:srgbClr val="256579"/>
              </a:buClr>
              <a:buSzPct val="92000"/>
              <a:buFont typeface="Wingdings 2" panose="05020102010507070707" pitchFamily="18" charset="2"/>
              <a:buChar char=""/>
            </a:pPr>
            <a:r>
              <a:rPr lang="ru-RU" dirty="0">
                <a:latin typeface="Trebuchet MS" panose="020B0603020202020204" pitchFamily="34" charset="0"/>
              </a:rPr>
              <a:t>Планируемые результаты освоения примерной рабочей программы</a:t>
            </a:r>
          </a:p>
          <a:p>
            <a:pPr marL="306000" lvl="0" indent="-306000">
              <a:spcBef>
                <a:spcPct val="20000"/>
              </a:spcBef>
              <a:spcAft>
                <a:spcPts val="600"/>
              </a:spcAft>
              <a:buClr>
                <a:srgbClr val="256579"/>
              </a:buClr>
              <a:buSzPct val="92000"/>
              <a:buFont typeface="Wingdings 2" panose="05020102010507070707" pitchFamily="18" charset="2"/>
              <a:buChar char=""/>
            </a:pPr>
            <a:r>
              <a:rPr lang="ru-RU" dirty="0">
                <a:latin typeface="Trebuchet MS" panose="020B0603020202020204" pitchFamily="34" charset="0"/>
              </a:rPr>
              <a:t>Содержание учебных предметов по годам обучения</a:t>
            </a:r>
          </a:p>
          <a:p>
            <a:pPr marL="306000" lvl="0" indent="-306000">
              <a:spcBef>
                <a:spcPct val="20000"/>
              </a:spcBef>
              <a:spcAft>
                <a:spcPts val="600"/>
              </a:spcAft>
              <a:buClr>
                <a:srgbClr val="256579"/>
              </a:buClr>
              <a:buSzPct val="92000"/>
              <a:buFont typeface="Wingdings 2" panose="05020102010507070707" pitchFamily="18" charset="2"/>
              <a:buChar char=""/>
            </a:pPr>
            <a:r>
              <a:rPr lang="ru-RU" dirty="0">
                <a:latin typeface="Trebuchet MS" panose="020B0603020202020204" pitchFamily="34" charset="0"/>
              </a:rPr>
              <a:t>Тематическое планирование </a:t>
            </a:r>
            <a:br>
              <a:rPr lang="ru-RU" dirty="0">
                <a:latin typeface="Trebuchet MS" panose="020B0603020202020204" pitchFamily="34" charset="0"/>
              </a:rPr>
            </a:br>
            <a:endParaRPr lang="ru-RU" dirty="0">
              <a:latin typeface="Trebuchet MS" panose="020B0603020202020204" pitchFamily="34" charset="0"/>
            </a:endParaRPr>
          </a:p>
        </p:txBody>
      </p:sp>
      <p:pic>
        <p:nvPicPr>
          <p:cNvPr id="10" name="Объект 3">
            <a:extLst>
              <a:ext uri="{FF2B5EF4-FFF2-40B4-BE49-F238E27FC236}">
                <a16:creationId xmlns:a16="http://schemas.microsoft.com/office/drawing/2014/main" id="{68AB850D-9E18-4907-9378-A2067C7EC70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43" t="16884" r="3482"/>
          <a:stretch/>
        </p:blipFill>
        <p:spPr>
          <a:xfrm>
            <a:off x="2843808" y="3237297"/>
            <a:ext cx="6185592" cy="3022185"/>
          </a:xfrm>
          <a:prstGeom prst="rect">
            <a:avLst/>
          </a:prstGeom>
          <a:ln>
            <a:solidFill>
              <a:srgbClr val="206A75"/>
            </a:solidFill>
          </a:ln>
        </p:spPr>
      </p:pic>
      <p:sp>
        <p:nvSpPr>
          <p:cNvPr id="11" name="Стрелка: вниз 10">
            <a:extLst>
              <a:ext uri="{FF2B5EF4-FFF2-40B4-BE49-F238E27FC236}">
                <a16:creationId xmlns:a16="http://schemas.microsoft.com/office/drawing/2014/main" id="{EFC1447B-5366-464E-BC17-5F541E8FFAED}"/>
              </a:ext>
            </a:extLst>
          </p:cNvPr>
          <p:cNvSpPr/>
          <p:nvPr/>
        </p:nvSpPr>
        <p:spPr>
          <a:xfrm>
            <a:off x="7092280" y="2698336"/>
            <a:ext cx="216024" cy="476365"/>
          </a:xfrm>
          <a:prstGeom prst="downArrow">
            <a:avLst/>
          </a:prstGeom>
          <a:solidFill>
            <a:srgbClr val="206A75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36984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DB2AB0A-87EB-42CC-ACC5-1B0D89985FCC}"/>
              </a:ext>
            </a:extLst>
          </p:cNvPr>
          <p:cNvSpPr/>
          <p:nvPr/>
        </p:nvSpPr>
        <p:spPr>
          <a:xfrm>
            <a:off x="-6432" y="198087"/>
            <a:ext cx="8183241" cy="1159202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0 w 8868792"/>
              <a:gd name="connsiteY0" fmla="*/ 0 h 1248797"/>
              <a:gd name="connsiteX1" fmla="*/ 8868792 w 8868792"/>
              <a:gd name="connsiteY1" fmla="*/ 0 h 1248797"/>
              <a:gd name="connsiteX2" fmla="*/ 8114190 w 8868792"/>
              <a:gd name="connsiteY2" fmla="*/ 1140307 h 1248797"/>
              <a:gd name="connsiteX3" fmla="*/ 312948 w 8868792"/>
              <a:gd name="connsiteY3" fmla="*/ 1248797 h 1248797"/>
              <a:gd name="connsiteX4" fmla="*/ 0 w 8868792"/>
              <a:gd name="connsiteY4" fmla="*/ 0 h 124879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30442 h 1140307"/>
              <a:gd name="connsiteX4" fmla="*/ 1 w 8868793"/>
              <a:gd name="connsiteY4" fmla="*/ 0 h 1140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8793" h="1140307">
                <a:moveTo>
                  <a:pt x="1" y="0"/>
                </a:moveTo>
                <a:lnTo>
                  <a:pt x="8868793" y="0"/>
                </a:lnTo>
                <a:lnTo>
                  <a:pt x="8114191" y="1140307"/>
                </a:lnTo>
                <a:lnTo>
                  <a:pt x="0" y="1130442"/>
                </a:lnTo>
                <a:cubicBezTo>
                  <a:pt x="0" y="756258"/>
                  <a:pt x="1" y="374184"/>
                  <a:pt x="1" y="0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27200" y="275506"/>
            <a:ext cx="7322999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24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ПРИМЕРНЫЕ РАБОЧИЕ ПРОГРАММЫ</a:t>
            </a:r>
          </a:p>
          <a:p>
            <a:r>
              <a:rPr lang="ru-RU" sz="24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ПОДХОДЫ К ФОРМИРОВАНИЮ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AFC4DE5-831D-44FD-B9CC-18159C9EA6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719" y="325027"/>
            <a:ext cx="604669" cy="837122"/>
          </a:xfrm>
          <a:prstGeom prst="rect">
            <a:avLst/>
          </a:prstGeom>
        </p:spPr>
      </p:pic>
      <p:sp>
        <p:nvSpPr>
          <p:cNvPr id="15" name="Прямоугольник 3">
            <a:extLst>
              <a:ext uri="{FF2B5EF4-FFF2-40B4-BE49-F238E27FC236}">
                <a16:creationId xmlns:a16="http://schemas.microsoft.com/office/drawing/2014/main" id="{C6F6FDDB-194D-4340-B38F-E7F90D09A6E3}"/>
              </a:ext>
            </a:extLst>
          </p:cNvPr>
          <p:cNvSpPr/>
          <p:nvPr/>
        </p:nvSpPr>
        <p:spPr>
          <a:xfrm flipH="1" flipV="1">
            <a:off x="2072808" y="6529840"/>
            <a:ext cx="7074025" cy="336258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92430 w 8868793"/>
              <a:gd name="connsiteY0" fmla="*/ 672438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92430 w 8868793"/>
              <a:gd name="connsiteY4" fmla="*/ 672438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78412"/>
              <a:gd name="connsiteY0" fmla="*/ 820899 h 1140307"/>
              <a:gd name="connsiteX1" fmla="*/ 8878412 w 8878412"/>
              <a:gd name="connsiteY1" fmla="*/ 0 h 1140307"/>
              <a:gd name="connsiteX2" fmla="*/ 8123810 w 8878412"/>
              <a:gd name="connsiteY2" fmla="*/ 1140307 h 1140307"/>
              <a:gd name="connsiteX3" fmla="*/ 9619 w 8878412"/>
              <a:gd name="connsiteY3" fmla="*/ 1122552 h 1140307"/>
              <a:gd name="connsiteX4" fmla="*/ 0 w 8878412"/>
              <a:gd name="connsiteY4" fmla="*/ 820899 h 1140307"/>
              <a:gd name="connsiteX0" fmla="*/ 0 w 8329993"/>
              <a:gd name="connsiteY0" fmla="*/ 0 h 319408"/>
              <a:gd name="connsiteX1" fmla="*/ 8329993 w 8329993"/>
              <a:gd name="connsiteY1" fmla="*/ 0 h 319408"/>
              <a:gd name="connsiteX2" fmla="*/ 8123810 w 8329993"/>
              <a:gd name="connsiteY2" fmla="*/ 319408 h 319408"/>
              <a:gd name="connsiteX3" fmla="*/ 9619 w 8329993"/>
              <a:gd name="connsiteY3" fmla="*/ 301653 h 319408"/>
              <a:gd name="connsiteX4" fmla="*/ 0 w 8329993"/>
              <a:gd name="connsiteY4" fmla="*/ 0 h 319408"/>
              <a:gd name="connsiteX0" fmla="*/ 3 w 8320374"/>
              <a:gd name="connsiteY0" fmla="*/ 0 h 328140"/>
              <a:gd name="connsiteX1" fmla="*/ 8320374 w 8320374"/>
              <a:gd name="connsiteY1" fmla="*/ 8732 h 328140"/>
              <a:gd name="connsiteX2" fmla="*/ 8114191 w 8320374"/>
              <a:gd name="connsiteY2" fmla="*/ 328140 h 328140"/>
              <a:gd name="connsiteX3" fmla="*/ 0 w 8320374"/>
              <a:gd name="connsiteY3" fmla="*/ 310385 h 328140"/>
              <a:gd name="connsiteX4" fmla="*/ 3 w 8320374"/>
              <a:gd name="connsiteY4" fmla="*/ 0 h 328140"/>
              <a:gd name="connsiteX0" fmla="*/ 3 w 8320374"/>
              <a:gd name="connsiteY0" fmla="*/ 1850 h 329990"/>
              <a:gd name="connsiteX1" fmla="*/ 8320374 w 8320374"/>
              <a:gd name="connsiteY1" fmla="*/ 0 h 329990"/>
              <a:gd name="connsiteX2" fmla="*/ 8114191 w 8320374"/>
              <a:gd name="connsiteY2" fmla="*/ 329990 h 329990"/>
              <a:gd name="connsiteX3" fmla="*/ 0 w 8320374"/>
              <a:gd name="connsiteY3" fmla="*/ 312235 h 329990"/>
              <a:gd name="connsiteX4" fmla="*/ 3 w 8320374"/>
              <a:gd name="connsiteY4" fmla="*/ 1850 h 329990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582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7463 w 8327834"/>
              <a:gd name="connsiteY0" fmla="*/ 1850 h 333399"/>
              <a:gd name="connsiteX1" fmla="*/ 8327834 w 8327834"/>
              <a:gd name="connsiteY1" fmla="*/ 0 h 333399"/>
              <a:gd name="connsiteX2" fmla="*/ 8121651 w 8327834"/>
              <a:gd name="connsiteY2" fmla="*/ 329990 h 333399"/>
              <a:gd name="connsiteX3" fmla="*/ 1632 w 8327834"/>
              <a:gd name="connsiteY3" fmla="*/ 333399 h 333399"/>
              <a:gd name="connsiteX4" fmla="*/ 7463 w 8327834"/>
              <a:gd name="connsiteY4" fmla="*/ 1850 h 333399"/>
              <a:gd name="connsiteX0" fmla="*/ 0 w 8332030"/>
              <a:gd name="connsiteY0" fmla="*/ 1850 h 333399"/>
              <a:gd name="connsiteX1" fmla="*/ 8332030 w 8332030"/>
              <a:gd name="connsiteY1" fmla="*/ 0 h 333399"/>
              <a:gd name="connsiteX2" fmla="*/ 8125847 w 8332030"/>
              <a:gd name="connsiteY2" fmla="*/ 329990 h 333399"/>
              <a:gd name="connsiteX3" fmla="*/ 5828 w 8332030"/>
              <a:gd name="connsiteY3" fmla="*/ 333399 h 333399"/>
              <a:gd name="connsiteX4" fmla="*/ 0 w 8332030"/>
              <a:gd name="connsiteY4" fmla="*/ 1850 h 333399"/>
              <a:gd name="connsiteX0" fmla="*/ 670288 w 8326240"/>
              <a:gd name="connsiteY0" fmla="*/ 101502 h 333399"/>
              <a:gd name="connsiteX1" fmla="*/ 8326240 w 8326240"/>
              <a:gd name="connsiteY1" fmla="*/ 0 h 333399"/>
              <a:gd name="connsiteX2" fmla="*/ 8120057 w 8326240"/>
              <a:gd name="connsiteY2" fmla="*/ 329990 h 333399"/>
              <a:gd name="connsiteX3" fmla="*/ 38 w 8326240"/>
              <a:gd name="connsiteY3" fmla="*/ 333399 h 333399"/>
              <a:gd name="connsiteX4" fmla="*/ 670288 w 8326240"/>
              <a:gd name="connsiteY4" fmla="*/ 101502 h 333399"/>
              <a:gd name="connsiteX0" fmla="*/ 664509 w 8326240"/>
              <a:gd name="connsiteY0" fmla="*/ 7094 h 333399"/>
              <a:gd name="connsiteX1" fmla="*/ 8326240 w 8326240"/>
              <a:gd name="connsiteY1" fmla="*/ 0 h 333399"/>
              <a:gd name="connsiteX2" fmla="*/ 8120057 w 8326240"/>
              <a:gd name="connsiteY2" fmla="*/ 329990 h 333399"/>
              <a:gd name="connsiteX3" fmla="*/ 38 w 8326240"/>
              <a:gd name="connsiteY3" fmla="*/ 333399 h 333399"/>
              <a:gd name="connsiteX4" fmla="*/ 664509 w 8326240"/>
              <a:gd name="connsiteY4" fmla="*/ 7094 h 333399"/>
              <a:gd name="connsiteX0" fmla="*/ 4856 w 7666587"/>
              <a:gd name="connsiteY0" fmla="*/ 7094 h 330776"/>
              <a:gd name="connsiteX1" fmla="*/ 7666587 w 7666587"/>
              <a:gd name="connsiteY1" fmla="*/ 0 h 330776"/>
              <a:gd name="connsiteX2" fmla="*/ 7460404 w 7666587"/>
              <a:gd name="connsiteY2" fmla="*/ 329990 h 330776"/>
              <a:gd name="connsiteX3" fmla="*/ 2017 w 7666587"/>
              <a:gd name="connsiteY3" fmla="*/ 330776 h 330776"/>
              <a:gd name="connsiteX4" fmla="*/ 4856 w 7666587"/>
              <a:gd name="connsiteY4" fmla="*/ 7094 h 330776"/>
              <a:gd name="connsiteX0" fmla="*/ 179218 w 7664706"/>
              <a:gd name="connsiteY0" fmla="*/ 164441 h 330776"/>
              <a:gd name="connsiteX1" fmla="*/ 7664706 w 7664706"/>
              <a:gd name="connsiteY1" fmla="*/ 0 h 330776"/>
              <a:gd name="connsiteX2" fmla="*/ 7458523 w 7664706"/>
              <a:gd name="connsiteY2" fmla="*/ 329990 h 330776"/>
              <a:gd name="connsiteX3" fmla="*/ 136 w 7664706"/>
              <a:gd name="connsiteY3" fmla="*/ 330776 h 330776"/>
              <a:gd name="connsiteX4" fmla="*/ 179218 w 7664706"/>
              <a:gd name="connsiteY4" fmla="*/ 164441 h 330776"/>
              <a:gd name="connsiteX0" fmla="*/ 4855 w 7666585"/>
              <a:gd name="connsiteY0" fmla="*/ 7094 h 330776"/>
              <a:gd name="connsiteX1" fmla="*/ 7666585 w 7666585"/>
              <a:gd name="connsiteY1" fmla="*/ 0 h 330776"/>
              <a:gd name="connsiteX2" fmla="*/ 7460402 w 7666585"/>
              <a:gd name="connsiteY2" fmla="*/ 329990 h 330776"/>
              <a:gd name="connsiteX3" fmla="*/ 2015 w 7666585"/>
              <a:gd name="connsiteY3" fmla="*/ 330776 h 330776"/>
              <a:gd name="connsiteX4" fmla="*/ 4855 w 7666585"/>
              <a:gd name="connsiteY4" fmla="*/ 7094 h 330776"/>
              <a:gd name="connsiteX0" fmla="*/ 2555 w 7667173"/>
              <a:gd name="connsiteY0" fmla="*/ 9717 h 330776"/>
              <a:gd name="connsiteX1" fmla="*/ 7667173 w 7667173"/>
              <a:gd name="connsiteY1" fmla="*/ 0 h 330776"/>
              <a:gd name="connsiteX2" fmla="*/ 7460990 w 7667173"/>
              <a:gd name="connsiteY2" fmla="*/ 329990 h 330776"/>
              <a:gd name="connsiteX3" fmla="*/ 2603 w 7667173"/>
              <a:gd name="connsiteY3" fmla="*/ 330776 h 330776"/>
              <a:gd name="connsiteX4" fmla="*/ 2555 w 7667173"/>
              <a:gd name="connsiteY4" fmla="*/ 9717 h 330776"/>
              <a:gd name="connsiteX0" fmla="*/ 173447 w 7664710"/>
              <a:gd name="connsiteY0" fmla="*/ 119859 h 330776"/>
              <a:gd name="connsiteX1" fmla="*/ 7664710 w 7664710"/>
              <a:gd name="connsiteY1" fmla="*/ 0 h 330776"/>
              <a:gd name="connsiteX2" fmla="*/ 7458527 w 7664710"/>
              <a:gd name="connsiteY2" fmla="*/ 329990 h 330776"/>
              <a:gd name="connsiteX3" fmla="*/ 140 w 7664710"/>
              <a:gd name="connsiteY3" fmla="*/ 330776 h 330776"/>
              <a:gd name="connsiteX4" fmla="*/ 173447 w 7664710"/>
              <a:gd name="connsiteY4" fmla="*/ 119859 h 330776"/>
              <a:gd name="connsiteX0" fmla="*/ 4858 w 7666585"/>
              <a:gd name="connsiteY0" fmla="*/ 0 h 331549"/>
              <a:gd name="connsiteX1" fmla="*/ 7666585 w 7666585"/>
              <a:gd name="connsiteY1" fmla="*/ 773 h 331549"/>
              <a:gd name="connsiteX2" fmla="*/ 7460402 w 7666585"/>
              <a:gd name="connsiteY2" fmla="*/ 330763 h 331549"/>
              <a:gd name="connsiteX3" fmla="*/ 2015 w 7666585"/>
              <a:gd name="connsiteY3" fmla="*/ 331549 h 331549"/>
              <a:gd name="connsiteX4" fmla="*/ 4858 w 7666585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68439 h 399988"/>
              <a:gd name="connsiteX1" fmla="*/ 7664570 w 7664570"/>
              <a:gd name="connsiteY1" fmla="*/ 69212 h 399988"/>
              <a:gd name="connsiteX2" fmla="*/ 7458387 w 7664570"/>
              <a:gd name="connsiteY2" fmla="*/ 399202 h 399988"/>
              <a:gd name="connsiteX3" fmla="*/ 0 w 7664570"/>
              <a:gd name="connsiteY3" fmla="*/ 399988 h 399988"/>
              <a:gd name="connsiteX4" fmla="*/ 2843 w 7664570"/>
              <a:gd name="connsiteY4" fmla="*/ 68439 h 399988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101076 w 7664570"/>
              <a:gd name="connsiteY0" fmla="*/ 77899 h 330776"/>
              <a:gd name="connsiteX1" fmla="*/ 7664570 w 7664570"/>
              <a:gd name="connsiteY1" fmla="*/ 0 h 330776"/>
              <a:gd name="connsiteX2" fmla="*/ 7458387 w 7664570"/>
              <a:gd name="connsiteY2" fmla="*/ 329990 h 330776"/>
              <a:gd name="connsiteX3" fmla="*/ 0 w 7664570"/>
              <a:gd name="connsiteY3" fmla="*/ 330776 h 330776"/>
              <a:gd name="connsiteX4" fmla="*/ 101076 w 7664570"/>
              <a:gd name="connsiteY4" fmla="*/ 77899 h 330776"/>
              <a:gd name="connsiteX0" fmla="*/ 2034 w 7666651"/>
              <a:gd name="connsiteY0" fmla="*/ 4471 h 330776"/>
              <a:gd name="connsiteX1" fmla="*/ 7666651 w 7666651"/>
              <a:gd name="connsiteY1" fmla="*/ 0 h 330776"/>
              <a:gd name="connsiteX2" fmla="*/ 7460468 w 7666651"/>
              <a:gd name="connsiteY2" fmla="*/ 329990 h 330776"/>
              <a:gd name="connsiteX3" fmla="*/ 2081 w 7666651"/>
              <a:gd name="connsiteY3" fmla="*/ 330776 h 330776"/>
              <a:gd name="connsiteX4" fmla="*/ 2034 w 7666651"/>
              <a:gd name="connsiteY4" fmla="*/ 4471 h 330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66651" h="330776">
                <a:moveTo>
                  <a:pt x="2034" y="4471"/>
                </a:moveTo>
                <a:lnTo>
                  <a:pt x="7666651" y="0"/>
                </a:lnTo>
                <a:lnTo>
                  <a:pt x="7460468" y="329990"/>
                </a:lnTo>
                <a:lnTo>
                  <a:pt x="2081" y="330776"/>
                </a:lnTo>
                <a:cubicBezTo>
                  <a:pt x="4919" y="162438"/>
                  <a:pt x="-3745" y="52023"/>
                  <a:pt x="2034" y="4471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3">
            <a:extLst>
              <a:ext uri="{FF2B5EF4-FFF2-40B4-BE49-F238E27FC236}">
                <a16:creationId xmlns:a16="http://schemas.microsoft.com/office/drawing/2014/main" id="{DDDB21C2-2F58-4ABE-BBC0-776B202ED99A}"/>
              </a:ext>
            </a:extLst>
          </p:cNvPr>
          <p:cNvSpPr/>
          <p:nvPr/>
        </p:nvSpPr>
        <p:spPr>
          <a:xfrm flipH="1" flipV="1">
            <a:off x="8604447" y="457200"/>
            <a:ext cx="543461" cy="900089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0 w 8868792"/>
              <a:gd name="connsiteY0" fmla="*/ 0 h 1248797"/>
              <a:gd name="connsiteX1" fmla="*/ 8868792 w 8868792"/>
              <a:gd name="connsiteY1" fmla="*/ 0 h 1248797"/>
              <a:gd name="connsiteX2" fmla="*/ 8114190 w 8868792"/>
              <a:gd name="connsiteY2" fmla="*/ 1140307 h 1248797"/>
              <a:gd name="connsiteX3" fmla="*/ 312948 w 8868792"/>
              <a:gd name="connsiteY3" fmla="*/ 1248797 h 1248797"/>
              <a:gd name="connsiteX4" fmla="*/ 0 w 8868792"/>
              <a:gd name="connsiteY4" fmla="*/ 0 h 124879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30442 h 1140307"/>
              <a:gd name="connsiteX4" fmla="*/ 1 w 8868793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7630730 w 8868792"/>
              <a:gd name="connsiteY3" fmla="*/ 874432 h 1140307"/>
              <a:gd name="connsiteX4" fmla="*/ 0 w 8868792"/>
              <a:gd name="connsiteY4" fmla="*/ 0 h 1140307"/>
              <a:gd name="connsiteX0" fmla="*/ 663211 w 1238062"/>
              <a:gd name="connsiteY0" fmla="*/ 0 h 1140307"/>
              <a:gd name="connsiteX1" fmla="*/ 1238062 w 1238062"/>
              <a:gd name="connsiteY1" fmla="*/ 0 h 1140307"/>
              <a:gd name="connsiteX2" fmla="*/ 483460 w 1238062"/>
              <a:gd name="connsiteY2" fmla="*/ 1140307 h 1140307"/>
              <a:gd name="connsiteX3" fmla="*/ 0 w 1238062"/>
              <a:gd name="connsiteY3" fmla="*/ 874432 h 1140307"/>
              <a:gd name="connsiteX4" fmla="*/ 663211 w 1238062"/>
              <a:gd name="connsiteY4" fmla="*/ 0 h 1140307"/>
              <a:gd name="connsiteX0" fmla="*/ 663211 w 1238062"/>
              <a:gd name="connsiteY0" fmla="*/ 0 h 1140307"/>
              <a:gd name="connsiteX1" fmla="*/ 1238062 w 1238062"/>
              <a:gd name="connsiteY1" fmla="*/ 0 h 1140307"/>
              <a:gd name="connsiteX2" fmla="*/ 649073 w 1238062"/>
              <a:gd name="connsiteY2" fmla="*/ 885418 h 1140307"/>
              <a:gd name="connsiteX3" fmla="*/ 483460 w 1238062"/>
              <a:gd name="connsiteY3" fmla="*/ 1140307 h 1140307"/>
              <a:gd name="connsiteX4" fmla="*/ 0 w 1238062"/>
              <a:gd name="connsiteY4" fmla="*/ 874432 h 1140307"/>
              <a:gd name="connsiteX5" fmla="*/ 663211 w 1238062"/>
              <a:gd name="connsiteY5" fmla="*/ 0 h 1140307"/>
              <a:gd name="connsiteX0" fmla="*/ 663211 w 1238062"/>
              <a:gd name="connsiteY0" fmla="*/ 0 h 885418"/>
              <a:gd name="connsiteX1" fmla="*/ 1238062 w 1238062"/>
              <a:gd name="connsiteY1" fmla="*/ 0 h 885418"/>
              <a:gd name="connsiteX2" fmla="*/ 649073 w 1238062"/>
              <a:gd name="connsiteY2" fmla="*/ 885418 h 885418"/>
              <a:gd name="connsiteX3" fmla="*/ 0 w 1238062"/>
              <a:gd name="connsiteY3" fmla="*/ 874432 h 885418"/>
              <a:gd name="connsiteX4" fmla="*/ 663211 w 1238062"/>
              <a:gd name="connsiteY4" fmla="*/ 0 h 885418"/>
              <a:gd name="connsiteX0" fmla="*/ 14138 w 588989"/>
              <a:gd name="connsiteY0" fmla="*/ 0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14138 w 588989"/>
              <a:gd name="connsiteY3" fmla="*/ 0 h 885418"/>
              <a:gd name="connsiteX0" fmla="*/ 9904 w 588989"/>
              <a:gd name="connsiteY0" fmla="*/ 0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9904 w 588989"/>
              <a:gd name="connsiteY3" fmla="*/ 0 h 885418"/>
              <a:gd name="connsiteX0" fmla="*/ 7322 w 588989"/>
              <a:gd name="connsiteY0" fmla="*/ 2342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7322 w 588989"/>
              <a:gd name="connsiteY3" fmla="*/ 2342 h 885418"/>
              <a:gd name="connsiteX0" fmla="*/ 2161 w 588989"/>
              <a:gd name="connsiteY0" fmla="*/ 2342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2161 w 588989"/>
              <a:gd name="connsiteY3" fmla="*/ 2342 h 885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8989" h="885418">
                <a:moveTo>
                  <a:pt x="2161" y="2342"/>
                </a:moveTo>
                <a:lnTo>
                  <a:pt x="588989" y="0"/>
                </a:lnTo>
                <a:lnTo>
                  <a:pt x="0" y="885418"/>
                </a:lnTo>
                <a:cubicBezTo>
                  <a:pt x="2441" y="591059"/>
                  <a:pt x="-280" y="296701"/>
                  <a:pt x="2161" y="2342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3">
            <a:extLst>
              <a:ext uri="{FF2B5EF4-FFF2-40B4-BE49-F238E27FC236}">
                <a16:creationId xmlns:a16="http://schemas.microsoft.com/office/drawing/2014/main" id="{39BDFF64-1BD3-4759-B3CF-0B4663E08CA9}"/>
              </a:ext>
            </a:extLst>
          </p:cNvPr>
          <p:cNvSpPr/>
          <p:nvPr/>
        </p:nvSpPr>
        <p:spPr>
          <a:xfrm>
            <a:off x="-4463" y="6527174"/>
            <a:ext cx="743152" cy="335459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92430 w 8868793"/>
              <a:gd name="connsiteY0" fmla="*/ 672438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92430 w 8868793"/>
              <a:gd name="connsiteY4" fmla="*/ 672438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78412"/>
              <a:gd name="connsiteY0" fmla="*/ 820899 h 1140307"/>
              <a:gd name="connsiteX1" fmla="*/ 8878412 w 8878412"/>
              <a:gd name="connsiteY1" fmla="*/ 0 h 1140307"/>
              <a:gd name="connsiteX2" fmla="*/ 8123810 w 8878412"/>
              <a:gd name="connsiteY2" fmla="*/ 1140307 h 1140307"/>
              <a:gd name="connsiteX3" fmla="*/ 9619 w 8878412"/>
              <a:gd name="connsiteY3" fmla="*/ 1122552 h 1140307"/>
              <a:gd name="connsiteX4" fmla="*/ 0 w 8878412"/>
              <a:gd name="connsiteY4" fmla="*/ 820899 h 1140307"/>
              <a:gd name="connsiteX0" fmla="*/ 0 w 8329993"/>
              <a:gd name="connsiteY0" fmla="*/ 0 h 319408"/>
              <a:gd name="connsiteX1" fmla="*/ 8329993 w 8329993"/>
              <a:gd name="connsiteY1" fmla="*/ 0 h 319408"/>
              <a:gd name="connsiteX2" fmla="*/ 8123810 w 8329993"/>
              <a:gd name="connsiteY2" fmla="*/ 319408 h 319408"/>
              <a:gd name="connsiteX3" fmla="*/ 9619 w 8329993"/>
              <a:gd name="connsiteY3" fmla="*/ 301653 h 319408"/>
              <a:gd name="connsiteX4" fmla="*/ 0 w 8329993"/>
              <a:gd name="connsiteY4" fmla="*/ 0 h 319408"/>
              <a:gd name="connsiteX0" fmla="*/ 3 w 8320374"/>
              <a:gd name="connsiteY0" fmla="*/ 0 h 328140"/>
              <a:gd name="connsiteX1" fmla="*/ 8320374 w 8320374"/>
              <a:gd name="connsiteY1" fmla="*/ 8732 h 328140"/>
              <a:gd name="connsiteX2" fmla="*/ 8114191 w 8320374"/>
              <a:gd name="connsiteY2" fmla="*/ 328140 h 328140"/>
              <a:gd name="connsiteX3" fmla="*/ 0 w 8320374"/>
              <a:gd name="connsiteY3" fmla="*/ 310385 h 328140"/>
              <a:gd name="connsiteX4" fmla="*/ 3 w 8320374"/>
              <a:gd name="connsiteY4" fmla="*/ 0 h 328140"/>
              <a:gd name="connsiteX0" fmla="*/ 3 w 8320374"/>
              <a:gd name="connsiteY0" fmla="*/ 1850 h 329990"/>
              <a:gd name="connsiteX1" fmla="*/ 8320374 w 8320374"/>
              <a:gd name="connsiteY1" fmla="*/ 0 h 329990"/>
              <a:gd name="connsiteX2" fmla="*/ 8114191 w 8320374"/>
              <a:gd name="connsiteY2" fmla="*/ 329990 h 329990"/>
              <a:gd name="connsiteX3" fmla="*/ 0 w 8320374"/>
              <a:gd name="connsiteY3" fmla="*/ 312235 h 329990"/>
              <a:gd name="connsiteX4" fmla="*/ 3 w 8320374"/>
              <a:gd name="connsiteY4" fmla="*/ 1850 h 329990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582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7463 w 8327834"/>
              <a:gd name="connsiteY0" fmla="*/ 1850 h 333399"/>
              <a:gd name="connsiteX1" fmla="*/ 8327834 w 8327834"/>
              <a:gd name="connsiteY1" fmla="*/ 0 h 333399"/>
              <a:gd name="connsiteX2" fmla="*/ 8121651 w 8327834"/>
              <a:gd name="connsiteY2" fmla="*/ 329990 h 333399"/>
              <a:gd name="connsiteX3" fmla="*/ 1632 w 8327834"/>
              <a:gd name="connsiteY3" fmla="*/ 333399 h 333399"/>
              <a:gd name="connsiteX4" fmla="*/ 7463 w 8327834"/>
              <a:gd name="connsiteY4" fmla="*/ 1850 h 333399"/>
              <a:gd name="connsiteX0" fmla="*/ 0 w 8332030"/>
              <a:gd name="connsiteY0" fmla="*/ 1850 h 333399"/>
              <a:gd name="connsiteX1" fmla="*/ 8332030 w 8332030"/>
              <a:gd name="connsiteY1" fmla="*/ 0 h 333399"/>
              <a:gd name="connsiteX2" fmla="*/ 8125847 w 8332030"/>
              <a:gd name="connsiteY2" fmla="*/ 329990 h 333399"/>
              <a:gd name="connsiteX3" fmla="*/ 5828 w 8332030"/>
              <a:gd name="connsiteY3" fmla="*/ 333399 h 333399"/>
              <a:gd name="connsiteX4" fmla="*/ 0 w 8332030"/>
              <a:gd name="connsiteY4" fmla="*/ 1850 h 333399"/>
              <a:gd name="connsiteX0" fmla="*/ 7560904 w 8326206"/>
              <a:gd name="connsiteY0" fmla="*/ 0 h 340918"/>
              <a:gd name="connsiteX1" fmla="*/ 8326206 w 8326206"/>
              <a:gd name="connsiteY1" fmla="*/ 7519 h 340918"/>
              <a:gd name="connsiteX2" fmla="*/ 8120023 w 8326206"/>
              <a:gd name="connsiteY2" fmla="*/ 337509 h 340918"/>
              <a:gd name="connsiteX3" fmla="*/ 4 w 8326206"/>
              <a:gd name="connsiteY3" fmla="*/ 340918 h 340918"/>
              <a:gd name="connsiteX4" fmla="*/ 7560904 w 8326206"/>
              <a:gd name="connsiteY4" fmla="*/ 0 h 340918"/>
              <a:gd name="connsiteX0" fmla="*/ 211070 w 976372"/>
              <a:gd name="connsiteY0" fmla="*/ 0 h 359657"/>
              <a:gd name="connsiteX1" fmla="*/ 976372 w 976372"/>
              <a:gd name="connsiteY1" fmla="*/ 7519 h 359657"/>
              <a:gd name="connsiteX2" fmla="*/ 770189 w 976372"/>
              <a:gd name="connsiteY2" fmla="*/ 337509 h 359657"/>
              <a:gd name="connsiteX3" fmla="*/ 116 w 976372"/>
              <a:gd name="connsiteY3" fmla="*/ 359657 h 359657"/>
              <a:gd name="connsiteX4" fmla="*/ 211070 w 976372"/>
              <a:gd name="connsiteY4" fmla="*/ 0 h 359657"/>
              <a:gd name="connsiteX0" fmla="*/ 0 w 765302"/>
              <a:gd name="connsiteY0" fmla="*/ 0 h 337509"/>
              <a:gd name="connsiteX1" fmla="*/ 765302 w 765302"/>
              <a:gd name="connsiteY1" fmla="*/ 7519 h 337509"/>
              <a:gd name="connsiteX2" fmla="*/ 559119 w 765302"/>
              <a:gd name="connsiteY2" fmla="*/ 337509 h 337509"/>
              <a:gd name="connsiteX3" fmla="*/ 81842 w 765302"/>
              <a:gd name="connsiteY3" fmla="*/ 277885 h 337509"/>
              <a:gd name="connsiteX4" fmla="*/ 0 w 765302"/>
              <a:gd name="connsiteY4" fmla="*/ 0 h 337509"/>
              <a:gd name="connsiteX0" fmla="*/ 42525 w 807827"/>
              <a:gd name="connsiteY0" fmla="*/ 0 h 344325"/>
              <a:gd name="connsiteX1" fmla="*/ 807827 w 807827"/>
              <a:gd name="connsiteY1" fmla="*/ 7519 h 344325"/>
              <a:gd name="connsiteX2" fmla="*/ 601644 w 807827"/>
              <a:gd name="connsiteY2" fmla="*/ 337509 h 344325"/>
              <a:gd name="connsiteX3" fmla="*/ 492 w 807827"/>
              <a:gd name="connsiteY3" fmla="*/ 344325 h 344325"/>
              <a:gd name="connsiteX4" fmla="*/ 42525 w 807827"/>
              <a:gd name="connsiteY4" fmla="*/ 0 h 344325"/>
              <a:gd name="connsiteX0" fmla="*/ 14958 w 808413"/>
              <a:gd name="connsiteY0" fmla="*/ 7814 h 336806"/>
              <a:gd name="connsiteX1" fmla="*/ 808413 w 808413"/>
              <a:gd name="connsiteY1" fmla="*/ 0 h 336806"/>
              <a:gd name="connsiteX2" fmla="*/ 602230 w 808413"/>
              <a:gd name="connsiteY2" fmla="*/ 329990 h 336806"/>
              <a:gd name="connsiteX3" fmla="*/ 1078 w 808413"/>
              <a:gd name="connsiteY3" fmla="*/ 336806 h 336806"/>
              <a:gd name="connsiteX4" fmla="*/ 14958 w 808413"/>
              <a:gd name="connsiteY4" fmla="*/ 7814 h 336806"/>
              <a:gd name="connsiteX0" fmla="*/ 638927 w 807375"/>
              <a:gd name="connsiteY0" fmla="*/ 0 h 666301"/>
              <a:gd name="connsiteX1" fmla="*/ 807375 w 807375"/>
              <a:gd name="connsiteY1" fmla="*/ 329495 h 666301"/>
              <a:gd name="connsiteX2" fmla="*/ 601192 w 807375"/>
              <a:gd name="connsiteY2" fmla="*/ 659485 h 666301"/>
              <a:gd name="connsiteX3" fmla="*/ 40 w 807375"/>
              <a:gd name="connsiteY3" fmla="*/ 666301 h 666301"/>
              <a:gd name="connsiteX4" fmla="*/ 638927 w 807375"/>
              <a:gd name="connsiteY4" fmla="*/ 0 h 666301"/>
              <a:gd name="connsiteX0" fmla="*/ 9663 w 808749"/>
              <a:gd name="connsiteY0" fmla="*/ 0 h 344324"/>
              <a:gd name="connsiteX1" fmla="*/ 808749 w 808749"/>
              <a:gd name="connsiteY1" fmla="*/ 7518 h 344324"/>
              <a:gd name="connsiteX2" fmla="*/ 602566 w 808749"/>
              <a:gd name="connsiteY2" fmla="*/ 337508 h 344324"/>
              <a:gd name="connsiteX3" fmla="*/ 1414 w 808749"/>
              <a:gd name="connsiteY3" fmla="*/ 344324 h 344324"/>
              <a:gd name="connsiteX4" fmla="*/ 9663 w 808749"/>
              <a:gd name="connsiteY4" fmla="*/ 0 h 344324"/>
              <a:gd name="connsiteX0" fmla="*/ 9663 w 808749"/>
              <a:gd name="connsiteY0" fmla="*/ 58922 h 336806"/>
              <a:gd name="connsiteX1" fmla="*/ 808749 w 808749"/>
              <a:gd name="connsiteY1" fmla="*/ 0 h 336806"/>
              <a:gd name="connsiteX2" fmla="*/ 602566 w 808749"/>
              <a:gd name="connsiteY2" fmla="*/ 329990 h 336806"/>
              <a:gd name="connsiteX3" fmla="*/ 1414 w 808749"/>
              <a:gd name="connsiteY3" fmla="*/ 336806 h 336806"/>
              <a:gd name="connsiteX4" fmla="*/ 9663 w 808749"/>
              <a:gd name="connsiteY4" fmla="*/ 58922 h 336806"/>
              <a:gd name="connsiteX0" fmla="*/ 9663 w 808749"/>
              <a:gd name="connsiteY0" fmla="*/ 7815 h 336806"/>
              <a:gd name="connsiteX1" fmla="*/ 808749 w 808749"/>
              <a:gd name="connsiteY1" fmla="*/ 0 h 336806"/>
              <a:gd name="connsiteX2" fmla="*/ 602566 w 808749"/>
              <a:gd name="connsiteY2" fmla="*/ 329990 h 336806"/>
              <a:gd name="connsiteX3" fmla="*/ 1414 w 808749"/>
              <a:gd name="connsiteY3" fmla="*/ 336806 h 336806"/>
              <a:gd name="connsiteX4" fmla="*/ 9663 w 808749"/>
              <a:gd name="connsiteY4" fmla="*/ 7815 h 336806"/>
              <a:gd name="connsiteX0" fmla="*/ 9663 w 808749"/>
              <a:gd name="connsiteY0" fmla="*/ 0 h 441427"/>
              <a:gd name="connsiteX1" fmla="*/ 808749 w 808749"/>
              <a:gd name="connsiteY1" fmla="*/ 104621 h 441427"/>
              <a:gd name="connsiteX2" fmla="*/ 602566 w 808749"/>
              <a:gd name="connsiteY2" fmla="*/ 434611 h 441427"/>
              <a:gd name="connsiteX3" fmla="*/ 1414 w 808749"/>
              <a:gd name="connsiteY3" fmla="*/ 441427 h 441427"/>
              <a:gd name="connsiteX4" fmla="*/ 9663 w 808749"/>
              <a:gd name="connsiteY4" fmla="*/ 0 h 441427"/>
              <a:gd name="connsiteX0" fmla="*/ 9663 w 808749"/>
              <a:gd name="connsiteY0" fmla="*/ 0 h 339212"/>
              <a:gd name="connsiteX1" fmla="*/ 808749 w 808749"/>
              <a:gd name="connsiteY1" fmla="*/ 2406 h 339212"/>
              <a:gd name="connsiteX2" fmla="*/ 602566 w 808749"/>
              <a:gd name="connsiteY2" fmla="*/ 332396 h 339212"/>
              <a:gd name="connsiteX3" fmla="*/ 1414 w 808749"/>
              <a:gd name="connsiteY3" fmla="*/ 339212 h 339212"/>
              <a:gd name="connsiteX4" fmla="*/ 9663 w 808749"/>
              <a:gd name="connsiteY4" fmla="*/ 0 h 339212"/>
              <a:gd name="connsiteX0" fmla="*/ 177306 w 807472"/>
              <a:gd name="connsiteY0" fmla="*/ 84476 h 336806"/>
              <a:gd name="connsiteX1" fmla="*/ 807472 w 807472"/>
              <a:gd name="connsiteY1" fmla="*/ 0 h 336806"/>
              <a:gd name="connsiteX2" fmla="*/ 601289 w 807472"/>
              <a:gd name="connsiteY2" fmla="*/ 329990 h 336806"/>
              <a:gd name="connsiteX3" fmla="*/ 137 w 807472"/>
              <a:gd name="connsiteY3" fmla="*/ 336806 h 336806"/>
              <a:gd name="connsiteX4" fmla="*/ 177306 w 807472"/>
              <a:gd name="connsiteY4" fmla="*/ 84476 h 336806"/>
              <a:gd name="connsiteX0" fmla="*/ 4669 w 809386"/>
              <a:gd name="connsiteY0" fmla="*/ 2704 h 336806"/>
              <a:gd name="connsiteX1" fmla="*/ 809386 w 809386"/>
              <a:gd name="connsiteY1" fmla="*/ 0 h 336806"/>
              <a:gd name="connsiteX2" fmla="*/ 603203 w 809386"/>
              <a:gd name="connsiteY2" fmla="*/ 329990 h 336806"/>
              <a:gd name="connsiteX3" fmla="*/ 2051 w 809386"/>
              <a:gd name="connsiteY3" fmla="*/ 336806 h 336806"/>
              <a:gd name="connsiteX4" fmla="*/ 4669 w 809386"/>
              <a:gd name="connsiteY4" fmla="*/ 2704 h 336806"/>
              <a:gd name="connsiteX0" fmla="*/ 0 w 804717"/>
              <a:gd name="connsiteY0" fmla="*/ 2704 h 329990"/>
              <a:gd name="connsiteX1" fmla="*/ 804717 w 804717"/>
              <a:gd name="connsiteY1" fmla="*/ 0 h 329990"/>
              <a:gd name="connsiteX2" fmla="*/ 598534 w 804717"/>
              <a:gd name="connsiteY2" fmla="*/ 329990 h 329990"/>
              <a:gd name="connsiteX3" fmla="*/ 166302 w 804717"/>
              <a:gd name="connsiteY3" fmla="*/ 224369 h 329990"/>
              <a:gd name="connsiteX4" fmla="*/ 0 w 804717"/>
              <a:gd name="connsiteY4" fmla="*/ 2704 h 329990"/>
              <a:gd name="connsiteX0" fmla="*/ 20383 w 825100"/>
              <a:gd name="connsiteY0" fmla="*/ 2704 h 329990"/>
              <a:gd name="connsiteX1" fmla="*/ 825100 w 825100"/>
              <a:gd name="connsiteY1" fmla="*/ 0 h 329990"/>
              <a:gd name="connsiteX2" fmla="*/ 618917 w 825100"/>
              <a:gd name="connsiteY2" fmla="*/ 329990 h 329990"/>
              <a:gd name="connsiteX3" fmla="*/ 872 w 825100"/>
              <a:gd name="connsiteY3" fmla="*/ 321474 h 329990"/>
              <a:gd name="connsiteX4" fmla="*/ 20383 w 825100"/>
              <a:gd name="connsiteY4" fmla="*/ 2704 h 329990"/>
              <a:gd name="connsiteX0" fmla="*/ 0 w 804717"/>
              <a:gd name="connsiteY0" fmla="*/ 2704 h 329990"/>
              <a:gd name="connsiteX1" fmla="*/ 804717 w 804717"/>
              <a:gd name="connsiteY1" fmla="*/ 0 h 329990"/>
              <a:gd name="connsiteX2" fmla="*/ 598534 w 804717"/>
              <a:gd name="connsiteY2" fmla="*/ 329990 h 329990"/>
              <a:gd name="connsiteX3" fmla="*/ 109878 w 804717"/>
              <a:gd name="connsiteY3" fmla="*/ 289445 h 329990"/>
              <a:gd name="connsiteX4" fmla="*/ 0 w 804717"/>
              <a:gd name="connsiteY4" fmla="*/ 2704 h 329990"/>
              <a:gd name="connsiteX0" fmla="*/ 267 w 804984"/>
              <a:gd name="connsiteY0" fmla="*/ 2704 h 329990"/>
              <a:gd name="connsiteX1" fmla="*/ 804984 w 804984"/>
              <a:gd name="connsiteY1" fmla="*/ 0 h 329990"/>
              <a:gd name="connsiteX2" fmla="*/ 598801 w 804984"/>
              <a:gd name="connsiteY2" fmla="*/ 329990 h 329990"/>
              <a:gd name="connsiteX3" fmla="*/ 4281 w 804984"/>
              <a:gd name="connsiteY3" fmla="*/ 326813 h 329990"/>
              <a:gd name="connsiteX4" fmla="*/ 267 w 804984"/>
              <a:gd name="connsiteY4" fmla="*/ 2704 h 329990"/>
              <a:gd name="connsiteX0" fmla="*/ 9204 w 802158"/>
              <a:gd name="connsiteY0" fmla="*/ 2704 h 329990"/>
              <a:gd name="connsiteX1" fmla="*/ 802158 w 802158"/>
              <a:gd name="connsiteY1" fmla="*/ 0 h 329990"/>
              <a:gd name="connsiteX2" fmla="*/ 595975 w 802158"/>
              <a:gd name="connsiteY2" fmla="*/ 329990 h 329990"/>
              <a:gd name="connsiteX3" fmla="*/ 1455 w 802158"/>
              <a:gd name="connsiteY3" fmla="*/ 326813 h 329990"/>
              <a:gd name="connsiteX4" fmla="*/ 9204 w 802158"/>
              <a:gd name="connsiteY4" fmla="*/ 2704 h 329990"/>
              <a:gd name="connsiteX0" fmla="*/ 6555 w 802450"/>
              <a:gd name="connsiteY0" fmla="*/ 35 h 329990"/>
              <a:gd name="connsiteX1" fmla="*/ 802450 w 802450"/>
              <a:gd name="connsiteY1" fmla="*/ 0 h 329990"/>
              <a:gd name="connsiteX2" fmla="*/ 596267 w 802450"/>
              <a:gd name="connsiteY2" fmla="*/ 329990 h 329990"/>
              <a:gd name="connsiteX3" fmla="*/ 1747 w 802450"/>
              <a:gd name="connsiteY3" fmla="*/ 326813 h 329990"/>
              <a:gd name="connsiteX4" fmla="*/ 6555 w 802450"/>
              <a:gd name="connsiteY4" fmla="*/ 35 h 329990"/>
              <a:gd name="connsiteX0" fmla="*/ 267 w 804984"/>
              <a:gd name="connsiteY0" fmla="*/ 2705 h 329990"/>
              <a:gd name="connsiteX1" fmla="*/ 804984 w 804984"/>
              <a:gd name="connsiteY1" fmla="*/ 0 h 329990"/>
              <a:gd name="connsiteX2" fmla="*/ 598801 w 804984"/>
              <a:gd name="connsiteY2" fmla="*/ 329990 h 329990"/>
              <a:gd name="connsiteX3" fmla="*/ 4281 w 804984"/>
              <a:gd name="connsiteY3" fmla="*/ 326813 h 329990"/>
              <a:gd name="connsiteX4" fmla="*/ 267 w 804984"/>
              <a:gd name="connsiteY4" fmla="*/ 2705 h 329990"/>
              <a:gd name="connsiteX0" fmla="*/ 613566 w 800744"/>
              <a:gd name="connsiteY0" fmla="*/ 0 h 412697"/>
              <a:gd name="connsiteX1" fmla="*/ 800744 w 800744"/>
              <a:gd name="connsiteY1" fmla="*/ 82707 h 412697"/>
              <a:gd name="connsiteX2" fmla="*/ 594561 w 800744"/>
              <a:gd name="connsiteY2" fmla="*/ 412697 h 412697"/>
              <a:gd name="connsiteX3" fmla="*/ 41 w 800744"/>
              <a:gd name="connsiteY3" fmla="*/ 409520 h 412697"/>
              <a:gd name="connsiteX4" fmla="*/ 613566 w 800744"/>
              <a:gd name="connsiteY4" fmla="*/ 0 h 412697"/>
              <a:gd name="connsiteX0" fmla="*/ 9202 w 802157"/>
              <a:gd name="connsiteY0" fmla="*/ 0 h 337962"/>
              <a:gd name="connsiteX1" fmla="*/ 802157 w 802157"/>
              <a:gd name="connsiteY1" fmla="*/ 7972 h 337962"/>
              <a:gd name="connsiteX2" fmla="*/ 595974 w 802157"/>
              <a:gd name="connsiteY2" fmla="*/ 337962 h 337962"/>
              <a:gd name="connsiteX3" fmla="*/ 1454 w 802157"/>
              <a:gd name="connsiteY3" fmla="*/ 334785 h 337962"/>
              <a:gd name="connsiteX4" fmla="*/ 9202 w 802157"/>
              <a:gd name="connsiteY4" fmla="*/ 0 h 337962"/>
              <a:gd name="connsiteX0" fmla="*/ 79962 w 800989"/>
              <a:gd name="connsiteY0" fmla="*/ 91166 h 329990"/>
              <a:gd name="connsiteX1" fmla="*/ 800989 w 800989"/>
              <a:gd name="connsiteY1" fmla="*/ 0 h 329990"/>
              <a:gd name="connsiteX2" fmla="*/ 594806 w 800989"/>
              <a:gd name="connsiteY2" fmla="*/ 329990 h 329990"/>
              <a:gd name="connsiteX3" fmla="*/ 286 w 800989"/>
              <a:gd name="connsiteY3" fmla="*/ 326813 h 329990"/>
              <a:gd name="connsiteX4" fmla="*/ 79962 w 800989"/>
              <a:gd name="connsiteY4" fmla="*/ 91166 h 329990"/>
              <a:gd name="connsiteX0" fmla="*/ 1 w 806276"/>
              <a:gd name="connsiteY0" fmla="*/ 0 h 333126"/>
              <a:gd name="connsiteX1" fmla="*/ 806276 w 806276"/>
              <a:gd name="connsiteY1" fmla="*/ 3136 h 333126"/>
              <a:gd name="connsiteX2" fmla="*/ 600093 w 806276"/>
              <a:gd name="connsiteY2" fmla="*/ 333126 h 333126"/>
              <a:gd name="connsiteX3" fmla="*/ 5573 w 806276"/>
              <a:gd name="connsiteY3" fmla="*/ 329949 h 333126"/>
              <a:gd name="connsiteX4" fmla="*/ 1 w 806276"/>
              <a:gd name="connsiteY4" fmla="*/ 0 h 333126"/>
              <a:gd name="connsiteX0" fmla="*/ 103877 w 800928"/>
              <a:gd name="connsiteY0" fmla="*/ 0 h 395993"/>
              <a:gd name="connsiteX1" fmla="*/ 800928 w 800928"/>
              <a:gd name="connsiteY1" fmla="*/ 66003 h 395993"/>
              <a:gd name="connsiteX2" fmla="*/ 594745 w 800928"/>
              <a:gd name="connsiteY2" fmla="*/ 395993 h 395993"/>
              <a:gd name="connsiteX3" fmla="*/ 225 w 800928"/>
              <a:gd name="connsiteY3" fmla="*/ 392816 h 395993"/>
              <a:gd name="connsiteX4" fmla="*/ 103877 w 800928"/>
              <a:gd name="connsiteY4" fmla="*/ 0 h 395993"/>
              <a:gd name="connsiteX0" fmla="*/ 1 w 806276"/>
              <a:gd name="connsiteY0" fmla="*/ 1700 h 329990"/>
              <a:gd name="connsiteX1" fmla="*/ 806276 w 806276"/>
              <a:gd name="connsiteY1" fmla="*/ 0 h 329990"/>
              <a:gd name="connsiteX2" fmla="*/ 600093 w 806276"/>
              <a:gd name="connsiteY2" fmla="*/ 329990 h 329990"/>
              <a:gd name="connsiteX3" fmla="*/ 5573 w 806276"/>
              <a:gd name="connsiteY3" fmla="*/ 326813 h 329990"/>
              <a:gd name="connsiteX4" fmla="*/ 1 w 806276"/>
              <a:gd name="connsiteY4" fmla="*/ 1700 h 329990"/>
              <a:gd name="connsiteX0" fmla="*/ 2292 w 803406"/>
              <a:gd name="connsiteY0" fmla="*/ 1700 h 329990"/>
              <a:gd name="connsiteX1" fmla="*/ 803406 w 803406"/>
              <a:gd name="connsiteY1" fmla="*/ 0 h 329990"/>
              <a:gd name="connsiteX2" fmla="*/ 597223 w 803406"/>
              <a:gd name="connsiteY2" fmla="*/ 329990 h 329990"/>
              <a:gd name="connsiteX3" fmla="*/ 2703 w 803406"/>
              <a:gd name="connsiteY3" fmla="*/ 326813 h 329990"/>
              <a:gd name="connsiteX4" fmla="*/ 2292 w 803406"/>
              <a:gd name="connsiteY4" fmla="*/ 1700 h 329990"/>
              <a:gd name="connsiteX0" fmla="*/ 0 w 801114"/>
              <a:gd name="connsiteY0" fmla="*/ 1700 h 329990"/>
              <a:gd name="connsiteX1" fmla="*/ 801114 w 801114"/>
              <a:gd name="connsiteY1" fmla="*/ 0 h 329990"/>
              <a:gd name="connsiteX2" fmla="*/ 594931 w 801114"/>
              <a:gd name="connsiteY2" fmla="*/ 329990 h 329990"/>
              <a:gd name="connsiteX3" fmla="*/ 77834 w 801114"/>
              <a:gd name="connsiteY3" fmla="*/ 270594 h 329990"/>
              <a:gd name="connsiteX4" fmla="*/ 0 w 801114"/>
              <a:gd name="connsiteY4" fmla="*/ 1700 h 329990"/>
              <a:gd name="connsiteX0" fmla="*/ 690 w 801804"/>
              <a:gd name="connsiteY0" fmla="*/ 1700 h 329990"/>
              <a:gd name="connsiteX1" fmla="*/ 801804 w 801804"/>
              <a:gd name="connsiteY1" fmla="*/ 0 h 329990"/>
              <a:gd name="connsiteX2" fmla="*/ 595621 w 801804"/>
              <a:gd name="connsiteY2" fmla="*/ 329990 h 329990"/>
              <a:gd name="connsiteX3" fmla="*/ 3682 w 801804"/>
              <a:gd name="connsiteY3" fmla="*/ 322127 h 329990"/>
              <a:gd name="connsiteX4" fmla="*/ 690 w 801804"/>
              <a:gd name="connsiteY4" fmla="*/ 1700 h 329990"/>
              <a:gd name="connsiteX0" fmla="*/ 4296 w 805410"/>
              <a:gd name="connsiteY0" fmla="*/ 1700 h 329990"/>
              <a:gd name="connsiteX1" fmla="*/ 805410 w 805410"/>
              <a:gd name="connsiteY1" fmla="*/ 0 h 329990"/>
              <a:gd name="connsiteX2" fmla="*/ 599227 w 805410"/>
              <a:gd name="connsiteY2" fmla="*/ 329990 h 329990"/>
              <a:gd name="connsiteX3" fmla="*/ 2127 w 805410"/>
              <a:gd name="connsiteY3" fmla="*/ 326813 h 329990"/>
              <a:gd name="connsiteX4" fmla="*/ 4296 w 805410"/>
              <a:gd name="connsiteY4" fmla="*/ 1700 h 329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5410" h="329990">
                <a:moveTo>
                  <a:pt x="4296" y="1700"/>
                </a:moveTo>
                <a:lnTo>
                  <a:pt x="805410" y="0"/>
                </a:lnTo>
                <a:lnTo>
                  <a:pt x="599227" y="329990"/>
                </a:lnTo>
                <a:lnTo>
                  <a:pt x="2127" y="326813"/>
                </a:lnTo>
                <a:cubicBezTo>
                  <a:pt x="-3703" y="100781"/>
                  <a:pt x="4296" y="70231"/>
                  <a:pt x="4296" y="1700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46508D7-325E-4FE4-9E40-A756D4757D09}"/>
              </a:ext>
            </a:extLst>
          </p:cNvPr>
          <p:cNvSpPr txBox="1"/>
          <p:nvPr/>
        </p:nvSpPr>
        <p:spPr>
          <a:xfrm>
            <a:off x="738690" y="6489072"/>
            <a:ext cx="136815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sz="2000" b="1" dirty="0">
                <a:solidFill>
                  <a:srgbClr val="206A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irort.ru</a:t>
            </a:r>
            <a:endParaRPr lang="ru-RU" sz="2000" b="1" dirty="0">
              <a:solidFill>
                <a:srgbClr val="206A7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C51E53DF-E241-41C1-9035-552D979057E2}"/>
              </a:ext>
            </a:extLst>
          </p:cNvPr>
          <p:cNvSpPr/>
          <p:nvPr/>
        </p:nvSpPr>
        <p:spPr>
          <a:xfrm>
            <a:off x="416356" y="1481069"/>
            <a:ext cx="8311288" cy="4499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6000" lvl="0" indent="-306000">
              <a:spcBef>
                <a:spcPct val="20000"/>
              </a:spcBef>
              <a:spcAft>
                <a:spcPts val="600"/>
              </a:spcAft>
              <a:buClr>
                <a:srgbClr val="256579"/>
              </a:buClr>
              <a:buSzPct val="92000"/>
              <a:buFont typeface="Wingdings 2" panose="05020102010507070707" pitchFamily="18" charset="2"/>
              <a:buChar char=""/>
            </a:pPr>
            <a:r>
              <a:rPr lang="ru-RU" dirty="0">
                <a:latin typeface="Trebuchet MS" panose="020B0603020202020204" pitchFamily="34" charset="0"/>
              </a:rPr>
              <a:t>Возможность увеличения или уменьшения предложенного числа учебных часов на тему, чтобы углубиться в тематику, более заинтересовавшую учеников, или направить усилия на преодоление затруднений</a:t>
            </a:r>
          </a:p>
          <a:p>
            <a:pPr marL="306000" lvl="0" indent="-306000">
              <a:spcBef>
                <a:spcPct val="20000"/>
              </a:spcBef>
              <a:spcAft>
                <a:spcPts val="600"/>
              </a:spcAft>
              <a:buClr>
                <a:srgbClr val="256579"/>
              </a:buClr>
              <a:buSzPct val="92000"/>
              <a:buFont typeface="Wingdings 2" panose="05020102010507070707" pitchFamily="18" charset="2"/>
              <a:buChar char=""/>
            </a:pPr>
            <a:r>
              <a:rPr lang="ru-RU" dirty="0">
                <a:latin typeface="Trebuchet MS" panose="020B0603020202020204" pitchFamily="34" charset="0"/>
              </a:rPr>
              <a:t>Допустимость локального перераспределения и перестановки элементов содержания внутри данного класса,</a:t>
            </a:r>
          </a:p>
          <a:p>
            <a:pPr marL="306000" lvl="0" indent="-306000">
              <a:spcBef>
                <a:spcPct val="20000"/>
              </a:spcBef>
              <a:spcAft>
                <a:spcPts val="600"/>
              </a:spcAft>
              <a:buClr>
                <a:srgbClr val="256579"/>
              </a:buClr>
              <a:buSzPct val="92000"/>
              <a:buFont typeface="Wingdings 2" panose="05020102010507070707" pitchFamily="18" charset="2"/>
              <a:buChar char=""/>
            </a:pPr>
            <a:r>
              <a:rPr lang="ru-RU" dirty="0">
                <a:latin typeface="Trebuchet MS" panose="020B0603020202020204" pitchFamily="34" charset="0"/>
              </a:rPr>
              <a:t>Количество проверочных работ (тематический и итоговый контроль качества усвоения материала) и из тип (самостоятельные и контрольные работы, тесты) остаются на усмотрение учителя</a:t>
            </a:r>
          </a:p>
          <a:p>
            <a:pPr marL="306000" lvl="0" indent="-306000">
              <a:spcBef>
                <a:spcPct val="20000"/>
              </a:spcBef>
              <a:spcAft>
                <a:spcPts val="600"/>
              </a:spcAft>
              <a:buClr>
                <a:srgbClr val="256579"/>
              </a:buClr>
              <a:buSzPct val="92000"/>
              <a:buFont typeface="Wingdings 2" panose="05020102010507070707" pitchFamily="18" charset="2"/>
              <a:buChar char=""/>
            </a:pPr>
            <a:r>
              <a:rPr lang="ru-RU" dirty="0">
                <a:latin typeface="Trebuchet MS" panose="020B0603020202020204" pitchFamily="34" charset="0"/>
              </a:rPr>
              <a:t>Возможность увеличения или уменьшения числа учебных часов, отведенных в ПРП на обобщение, повторение систематизацию знаний обучающихся</a:t>
            </a:r>
          </a:p>
          <a:p>
            <a:pPr marL="306000" lvl="0" indent="-306000">
              <a:spcBef>
                <a:spcPct val="20000"/>
              </a:spcBef>
              <a:spcAft>
                <a:spcPts val="600"/>
              </a:spcAft>
              <a:buClr>
                <a:srgbClr val="256579"/>
              </a:buClr>
              <a:buSzPct val="92000"/>
              <a:buFont typeface="Wingdings 2" panose="05020102010507070707" pitchFamily="18" charset="2"/>
              <a:buChar char=""/>
            </a:pPr>
            <a:r>
              <a:rPr lang="ru-RU" dirty="0">
                <a:latin typeface="Trebuchet MS" panose="020B0603020202020204" pitchFamily="34" charset="0"/>
              </a:rPr>
              <a:t>Единственным, но принципиально важным критерием, </a:t>
            </a:r>
            <a:br>
              <a:rPr lang="ru-RU" dirty="0">
                <a:latin typeface="Trebuchet MS" panose="020B0603020202020204" pitchFamily="34" charset="0"/>
              </a:rPr>
            </a:br>
            <a:r>
              <a:rPr lang="ru-RU" dirty="0">
                <a:latin typeface="Trebuchet MS" panose="020B0603020202020204" pitchFamily="34" charset="0"/>
              </a:rPr>
              <a:t>является достижение результатов обучения, указанных в ПРП</a:t>
            </a:r>
          </a:p>
        </p:txBody>
      </p:sp>
    </p:spTree>
    <p:extLst>
      <p:ext uri="{BB962C8B-B14F-4D97-AF65-F5344CB8AC3E}">
        <p14:creationId xmlns:p14="http://schemas.microsoft.com/office/powerpoint/2010/main" val="12894600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DB2AB0A-87EB-42CC-ACC5-1B0D89985FCC}"/>
              </a:ext>
            </a:extLst>
          </p:cNvPr>
          <p:cNvSpPr/>
          <p:nvPr/>
        </p:nvSpPr>
        <p:spPr>
          <a:xfrm>
            <a:off x="-6432" y="198087"/>
            <a:ext cx="8183241" cy="1159202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0 w 8868792"/>
              <a:gd name="connsiteY0" fmla="*/ 0 h 1248797"/>
              <a:gd name="connsiteX1" fmla="*/ 8868792 w 8868792"/>
              <a:gd name="connsiteY1" fmla="*/ 0 h 1248797"/>
              <a:gd name="connsiteX2" fmla="*/ 8114190 w 8868792"/>
              <a:gd name="connsiteY2" fmla="*/ 1140307 h 1248797"/>
              <a:gd name="connsiteX3" fmla="*/ 312948 w 8868792"/>
              <a:gd name="connsiteY3" fmla="*/ 1248797 h 1248797"/>
              <a:gd name="connsiteX4" fmla="*/ 0 w 8868792"/>
              <a:gd name="connsiteY4" fmla="*/ 0 h 124879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30442 h 1140307"/>
              <a:gd name="connsiteX4" fmla="*/ 1 w 8868793"/>
              <a:gd name="connsiteY4" fmla="*/ 0 h 1140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8793" h="1140307">
                <a:moveTo>
                  <a:pt x="1" y="0"/>
                </a:moveTo>
                <a:lnTo>
                  <a:pt x="8868793" y="0"/>
                </a:lnTo>
                <a:lnTo>
                  <a:pt x="8114191" y="1140307"/>
                </a:lnTo>
                <a:lnTo>
                  <a:pt x="0" y="1130442"/>
                </a:lnTo>
                <a:cubicBezTo>
                  <a:pt x="0" y="756258"/>
                  <a:pt x="1" y="374184"/>
                  <a:pt x="1" y="0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22508" y="370509"/>
            <a:ext cx="7322999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24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УНИВЕРСАЛЬНЫЕ КОДИФИКАТОРЫ</a:t>
            </a:r>
            <a:br>
              <a:rPr lang="ru-RU" sz="24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4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ТЕМАТИЧЕСКИЙ КЛАССИФИКАТОР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AFC4DE5-831D-44FD-B9CC-18159C9EA6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719" y="325027"/>
            <a:ext cx="604669" cy="837122"/>
          </a:xfrm>
          <a:prstGeom prst="rect">
            <a:avLst/>
          </a:prstGeom>
        </p:spPr>
      </p:pic>
      <p:sp>
        <p:nvSpPr>
          <p:cNvPr id="15" name="Прямоугольник 3">
            <a:extLst>
              <a:ext uri="{FF2B5EF4-FFF2-40B4-BE49-F238E27FC236}">
                <a16:creationId xmlns:a16="http://schemas.microsoft.com/office/drawing/2014/main" id="{C6F6FDDB-194D-4340-B38F-E7F90D09A6E3}"/>
              </a:ext>
            </a:extLst>
          </p:cNvPr>
          <p:cNvSpPr/>
          <p:nvPr/>
        </p:nvSpPr>
        <p:spPr>
          <a:xfrm flipH="1" flipV="1">
            <a:off x="2072808" y="6529840"/>
            <a:ext cx="7074025" cy="336258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92430 w 8868793"/>
              <a:gd name="connsiteY0" fmla="*/ 672438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92430 w 8868793"/>
              <a:gd name="connsiteY4" fmla="*/ 672438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78412"/>
              <a:gd name="connsiteY0" fmla="*/ 820899 h 1140307"/>
              <a:gd name="connsiteX1" fmla="*/ 8878412 w 8878412"/>
              <a:gd name="connsiteY1" fmla="*/ 0 h 1140307"/>
              <a:gd name="connsiteX2" fmla="*/ 8123810 w 8878412"/>
              <a:gd name="connsiteY2" fmla="*/ 1140307 h 1140307"/>
              <a:gd name="connsiteX3" fmla="*/ 9619 w 8878412"/>
              <a:gd name="connsiteY3" fmla="*/ 1122552 h 1140307"/>
              <a:gd name="connsiteX4" fmla="*/ 0 w 8878412"/>
              <a:gd name="connsiteY4" fmla="*/ 820899 h 1140307"/>
              <a:gd name="connsiteX0" fmla="*/ 0 w 8329993"/>
              <a:gd name="connsiteY0" fmla="*/ 0 h 319408"/>
              <a:gd name="connsiteX1" fmla="*/ 8329993 w 8329993"/>
              <a:gd name="connsiteY1" fmla="*/ 0 h 319408"/>
              <a:gd name="connsiteX2" fmla="*/ 8123810 w 8329993"/>
              <a:gd name="connsiteY2" fmla="*/ 319408 h 319408"/>
              <a:gd name="connsiteX3" fmla="*/ 9619 w 8329993"/>
              <a:gd name="connsiteY3" fmla="*/ 301653 h 319408"/>
              <a:gd name="connsiteX4" fmla="*/ 0 w 8329993"/>
              <a:gd name="connsiteY4" fmla="*/ 0 h 319408"/>
              <a:gd name="connsiteX0" fmla="*/ 3 w 8320374"/>
              <a:gd name="connsiteY0" fmla="*/ 0 h 328140"/>
              <a:gd name="connsiteX1" fmla="*/ 8320374 w 8320374"/>
              <a:gd name="connsiteY1" fmla="*/ 8732 h 328140"/>
              <a:gd name="connsiteX2" fmla="*/ 8114191 w 8320374"/>
              <a:gd name="connsiteY2" fmla="*/ 328140 h 328140"/>
              <a:gd name="connsiteX3" fmla="*/ 0 w 8320374"/>
              <a:gd name="connsiteY3" fmla="*/ 310385 h 328140"/>
              <a:gd name="connsiteX4" fmla="*/ 3 w 8320374"/>
              <a:gd name="connsiteY4" fmla="*/ 0 h 328140"/>
              <a:gd name="connsiteX0" fmla="*/ 3 w 8320374"/>
              <a:gd name="connsiteY0" fmla="*/ 1850 h 329990"/>
              <a:gd name="connsiteX1" fmla="*/ 8320374 w 8320374"/>
              <a:gd name="connsiteY1" fmla="*/ 0 h 329990"/>
              <a:gd name="connsiteX2" fmla="*/ 8114191 w 8320374"/>
              <a:gd name="connsiteY2" fmla="*/ 329990 h 329990"/>
              <a:gd name="connsiteX3" fmla="*/ 0 w 8320374"/>
              <a:gd name="connsiteY3" fmla="*/ 312235 h 329990"/>
              <a:gd name="connsiteX4" fmla="*/ 3 w 8320374"/>
              <a:gd name="connsiteY4" fmla="*/ 1850 h 329990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582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7463 w 8327834"/>
              <a:gd name="connsiteY0" fmla="*/ 1850 h 333399"/>
              <a:gd name="connsiteX1" fmla="*/ 8327834 w 8327834"/>
              <a:gd name="connsiteY1" fmla="*/ 0 h 333399"/>
              <a:gd name="connsiteX2" fmla="*/ 8121651 w 8327834"/>
              <a:gd name="connsiteY2" fmla="*/ 329990 h 333399"/>
              <a:gd name="connsiteX3" fmla="*/ 1632 w 8327834"/>
              <a:gd name="connsiteY3" fmla="*/ 333399 h 333399"/>
              <a:gd name="connsiteX4" fmla="*/ 7463 w 8327834"/>
              <a:gd name="connsiteY4" fmla="*/ 1850 h 333399"/>
              <a:gd name="connsiteX0" fmla="*/ 0 w 8332030"/>
              <a:gd name="connsiteY0" fmla="*/ 1850 h 333399"/>
              <a:gd name="connsiteX1" fmla="*/ 8332030 w 8332030"/>
              <a:gd name="connsiteY1" fmla="*/ 0 h 333399"/>
              <a:gd name="connsiteX2" fmla="*/ 8125847 w 8332030"/>
              <a:gd name="connsiteY2" fmla="*/ 329990 h 333399"/>
              <a:gd name="connsiteX3" fmla="*/ 5828 w 8332030"/>
              <a:gd name="connsiteY3" fmla="*/ 333399 h 333399"/>
              <a:gd name="connsiteX4" fmla="*/ 0 w 8332030"/>
              <a:gd name="connsiteY4" fmla="*/ 1850 h 333399"/>
              <a:gd name="connsiteX0" fmla="*/ 670288 w 8326240"/>
              <a:gd name="connsiteY0" fmla="*/ 101502 h 333399"/>
              <a:gd name="connsiteX1" fmla="*/ 8326240 w 8326240"/>
              <a:gd name="connsiteY1" fmla="*/ 0 h 333399"/>
              <a:gd name="connsiteX2" fmla="*/ 8120057 w 8326240"/>
              <a:gd name="connsiteY2" fmla="*/ 329990 h 333399"/>
              <a:gd name="connsiteX3" fmla="*/ 38 w 8326240"/>
              <a:gd name="connsiteY3" fmla="*/ 333399 h 333399"/>
              <a:gd name="connsiteX4" fmla="*/ 670288 w 8326240"/>
              <a:gd name="connsiteY4" fmla="*/ 101502 h 333399"/>
              <a:gd name="connsiteX0" fmla="*/ 664509 w 8326240"/>
              <a:gd name="connsiteY0" fmla="*/ 7094 h 333399"/>
              <a:gd name="connsiteX1" fmla="*/ 8326240 w 8326240"/>
              <a:gd name="connsiteY1" fmla="*/ 0 h 333399"/>
              <a:gd name="connsiteX2" fmla="*/ 8120057 w 8326240"/>
              <a:gd name="connsiteY2" fmla="*/ 329990 h 333399"/>
              <a:gd name="connsiteX3" fmla="*/ 38 w 8326240"/>
              <a:gd name="connsiteY3" fmla="*/ 333399 h 333399"/>
              <a:gd name="connsiteX4" fmla="*/ 664509 w 8326240"/>
              <a:gd name="connsiteY4" fmla="*/ 7094 h 333399"/>
              <a:gd name="connsiteX0" fmla="*/ 4856 w 7666587"/>
              <a:gd name="connsiteY0" fmla="*/ 7094 h 330776"/>
              <a:gd name="connsiteX1" fmla="*/ 7666587 w 7666587"/>
              <a:gd name="connsiteY1" fmla="*/ 0 h 330776"/>
              <a:gd name="connsiteX2" fmla="*/ 7460404 w 7666587"/>
              <a:gd name="connsiteY2" fmla="*/ 329990 h 330776"/>
              <a:gd name="connsiteX3" fmla="*/ 2017 w 7666587"/>
              <a:gd name="connsiteY3" fmla="*/ 330776 h 330776"/>
              <a:gd name="connsiteX4" fmla="*/ 4856 w 7666587"/>
              <a:gd name="connsiteY4" fmla="*/ 7094 h 330776"/>
              <a:gd name="connsiteX0" fmla="*/ 179218 w 7664706"/>
              <a:gd name="connsiteY0" fmla="*/ 164441 h 330776"/>
              <a:gd name="connsiteX1" fmla="*/ 7664706 w 7664706"/>
              <a:gd name="connsiteY1" fmla="*/ 0 h 330776"/>
              <a:gd name="connsiteX2" fmla="*/ 7458523 w 7664706"/>
              <a:gd name="connsiteY2" fmla="*/ 329990 h 330776"/>
              <a:gd name="connsiteX3" fmla="*/ 136 w 7664706"/>
              <a:gd name="connsiteY3" fmla="*/ 330776 h 330776"/>
              <a:gd name="connsiteX4" fmla="*/ 179218 w 7664706"/>
              <a:gd name="connsiteY4" fmla="*/ 164441 h 330776"/>
              <a:gd name="connsiteX0" fmla="*/ 4855 w 7666585"/>
              <a:gd name="connsiteY0" fmla="*/ 7094 h 330776"/>
              <a:gd name="connsiteX1" fmla="*/ 7666585 w 7666585"/>
              <a:gd name="connsiteY1" fmla="*/ 0 h 330776"/>
              <a:gd name="connsiteX2" fmla="*/ 7460402 w 7666585"/>
              <a:gd name="connsiteY2" fmla="*/ 329990 h 330776"/>
              <a:gd name="connsiteX3" fmla="*/ 2015 w 7666585"/>
              <a:gd name="connsiteY3" fmla="*/ 330776 h 330776"/>
              <a:gd name="connsiteX4" fmla="*/ 4855 w 7666585"/>
              <a:gd name="connsiteY4" fmla="*/ 7094 h 330776"/>
              <a:gd name="connsiteX0" fmla="*/ 2555 w 7667173"/>
              <a:gd name="connsiteY0" fmla="*/ 9717 h 330776"/>
              <a:gd name="connsiteX1" fmla="*/ 7667173 w 7667173"/>
              <a:gd name="connsiteY1" fmla="*/ 0 h 330776"/>
              <a:gd name="connsiteX2" fmla="*/ 7460990 w 7667173"/>
              <a:gd name="connsiteY2" fmla="*/ 329990 h 330776"/>
              <a:gd name="connsiteX3" fmla="*/ 2603 w 7667173"/>
              <a:gd name="connsiteY3" fmla="*/ 330776 h 330776"/>
              <a:gd name="connsiteX4" fmla="*/ 2555 w 7667173"/>
              <a:gd name="connsiteY4" fmla="*/ 9717 h 330776"/>
              <a:gd name="connsiteX0" fmla="*/ 173447 w 7664710"/>
              <a:gd name="connsiteY0" fmla="*/ 119859 h 330776"/>
              <a:gd name="connsiteX1" fmla="*/ 7664710 w 7664710"/>
              <a:gd name="connsiteY1" fmla="*/ 0 h 330776"/>
              <a:gd name="connsiteX2" fmla="*/ 7458527 w 7664710"/>
              <a:gd name="connsiteY2" fmla="*/ 329990 h 330776"/>
              <a:gd name="connsiteX3" fmla="*/ 140 w 7664710"/>
              <a:gd name="connsiteY3" fmla="*/ 330776 h 330776"/>
              <a:gd name="connsiteX4" fmla="*/ 173447 w 7664710"/>
              <a:gd name="connsiteY4" fmla="*/ 119859 h 330776"/>
              <a:gd name="connsiteX0" fmla="*/ 4858 w 7666585"/>
              <a:gd name="connsiteY0" fmla="*/ 0 h 331549"/>
              <a:gd name="connsiteX1" fmla="*/ 7666585 w 7666585"/>
              <a:gd name="connsiteY1" fmla="*/ 773 h 331549"/>
              <a:gd name="connsiteX2" fmla="*/ 7460402 w 7666585"/>
              <a:gd name="connsiteY2" fmla="*/ 330763 h 331549"/>
              <a:gd name="connsiteX3" fmla="*/ 2015 w 7666585"/>
              <a:gd name="connsiteY3" fmla="*/ 331549 h 331549"/>
              <a:gd name="connsiteX4" fmla="*/ 4858 w 7666585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68439 h 399988"/>
              <a:gd name="connsiteX1" fmla="*/ 7664570 w 7664570"/>
              <a:gd name="connsiteY1" fmla="*/ 69212 h 399988"/>
              <a:gd name="connsiteX2" fmla="*/ 7458387 w 7664570"/>
              <a:gd name="connsiteY2" fmla="*/ 399202 h 399988"/>
              <a:gd name="connsiteX3" fmla="*/ 0 w 7664570"/>
              <a:gd name="connsiteY3" fmla="*/ 399988 h 399988"/>
              <a:gd name="connsiteX4" fmla="*/ 2843 w 7664570"/>
              <a:gd name="connsiteY4" fmla="*/ 68439 h 399988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101076 w 7664570"/>
              <a:gd name="connsiteY0" fmla="*/ 77899 h 330776"/>
              <a:gd name="connsiteX1" fmla="*/ 7664570 w 7664570"/>
              <a:gd name="connsiteY1" fmla="*/ 0 h 330776"/>
              <a:gd name="connsiteX2" fmla="*/ 7458387 w 7664570"/>
              <a:gd name="connsiteY2" fmla="*/ 329990 h 330776"/>
              <a:gd name="connsiteX3" fmla="*/ 0 w 7664570"/>
              <a:gd name="connsiteY3" fmla="*/ 330776 h 330776"/>
              <a:gd name="connsiteX4" fmla="*/ 101076 w 7664570"/>
              <a:gd name="connsiteY4" fmla="*/ 77899 h 330776"/>
              <a:gd name="connsiteX0" fmla="*/ 2034 w 7666651"/>
              <a:gd name="connsiteY0" fmla="*/ 4471 h 330776"/>
              <a:gd name="connsiteX1" fmla="*/ 7666651 w 7666651"/>
              <a:gd name="connsiteY1" fmla="*/ 0 h 330776"/>
              <a:gd name="connsiteX2" fmla="*/ 7460468 w 7666651"/>
              <a:gd name="connsiteY2" fmla="*/ 329990 h 330776"/>
              <a:gd name="connsiteX3" fmla="*/ 2081 w 7666651"/>
              <a:gd name="connsiteY3" fmla="*/ 330776 h 330776"/>
              <a:gd name="connsiteX4" fmla="*/ 2034 w 7666651"/>
              <a:gd name="connsiteY4" fmla="*/ 4471 h 330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66651" h="330776">
                <a:moveTo>
                  <a:pt x="2034" y="4471"/>
                </a:moveTo>
                <a:lnTo>
                  <a:pt x="7666651" y="0"/>
                </a:lnTo>
                <a:lnTo>
                  <a:pt x="7460468" y="329990"/>
                </a:lnTo>
                <a:lnTo>
                  <a:pt x="2081" y="330776"/>
                </a:lnTo>
                <a:cubicBezTo>
                  <a:pt x="4919" y="162438"/>
                  <a:pt x="-3745" y="52023"/>
                  <a:pt x="2034" y="4471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3">
            <a:extLst>
              <a:ext uri="{FF2B5EF4-FFF2-40B4-BE49-F238E27FC236}">
                <a16:creationId xmlns:a16="http://schemas.microsoft.com/office/drawing/2014/main" id="{DDDB21C2-2F58-4ABE-BBC0-776B202ED99A}"/>
              </a:ext>
            </a:extLst>
          </p:cNvPr>
          <p:cNvSpPr/>
          <p:nvPr/>
        </p:nvSpPr>
        <p:spPr>
          <a:xfrm flipH="1" flipV="1">
            <a:off x="8604447" y="457200"/>
            <a:ext cx="543461" cy="900089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0 w 8868792"/>
              <a:gd name="connsiteY0" fmla="*/ 0 h 1248797"/>
              <a:gd name="connsiteX1" fmla="*/ 8868792 w 8868792"/>
              <a:gd name="connsiteY1" fmla="*/ 0 h 1248797"/>
              <a:gd name="connsiteX2" fmla="*/ 8114190 w 8868792"/>
              <a:gd name="connsiteY2" fmla="*/ 1140307 h 1248797"/>
              <a:gd name="connsiteX3" fmla="*/ 312948 w 8868792"/>
              <a:gd name="connsiteY3" fmla="*/ 1248797 h 1248797"/>
              <a:gd name="connsiteX4" fmla="*/ 0 w 8868792"/>
              <a:gd name="connsiteY4" fmla="*/ 0 h 124879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30442 h 1140307"/>
              <a:gd name="connsiteX4" fmla="*/ 1 w 8868793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7630730 w 8868792"/>
              <a:gd name="connsiteY3" fmla="*/ 874432 h 1140307"/>
              <a:gd name="connsiteX4" fmla="*/ 0 w 8868792"/>
              <a:gd name="connsiteY4" fmla="*/ 0 h 1140307"/>
              <a:gd name="connsiteX0" fmla="*/ 663211 w 1238062"/>
              <a:gd name="connsiteY0" fmla="*/ 0 h 1140307"/>
              <a:gd name="connsiteX1" fmla="*/ 1238062 w 1238062"/>
              <a:gd name="connsiteY1" fmla="*/ 0 h 1140307"/>
              <a:gd name="connsiteX2" fmla="*/ 483460 w 1238062"/>
              <a:gd name="connsiteY2" fmla="*/ 1140307 h 1140307"/>
              <a:gd name="connsiteX3" fmla="*/ 0 w 1238062"/>
              <a:gd name="connsiteY3" fmla="*/ 874432 h 1140307"/>
              <a:gd name="connsiteX4" fmla="*/ 663211 w 1238062"/>
              <a:gd name="connsiteY4" fmla="*/ 0 h 1140307"/>
              <a:gd name="connsiteX0" fmla="*/ 663211 w 1238062"/>
              <a:gd name="connsiteY0" fmla="*/ 0 h 1140307"/>
              <a:gd name="connsiteX1" fmla="*/ 1238062 w 1238062"/>
              <a:gd name="connsiteY1" fmla="*/ 0 h 1140307"/>
              <a:gd name="connsiteX2" fmla="*/ 649073 w 1238062"/>
              <a:gd name="connsiteY2" fmla="*/ 885418 h 1140307"/>
              <a:gd name="connsiteX3" fmla="*/ 483460 w 1238062"/>
              <a:gd name="connsiteY3" fmla="*/ 1140307 h 1140307"/>
              <a:gd name="connsiteX4" fmla="*/ 0 w 1238062"/>
              <a:gd name="connsiteY4" fmla="*/ 874432 h 1140307"/>
              <a:gd name="connsiteX5" fmla="*/ 663211 w 1238062"/>
              <a:gd name="connsiteY5" fmla="*/ 0 h 1140307"/>
              <a:gd name="connsiteX0" fmla="*/ 663211 w 1238062"/>
              <a:gd name="connsiteY0" fmla="*/ 0 h 885418"/>
              <a:gd name="connsiteX1" fmla="*/ 1238062 w 1238062"/>
              <a:gd name="connsiteY1" fmla="*/ 0 h 885418"/>
              <a:gd name="connsiteX2" fmla="*/ 649073 w 1238062"/>
              <a:gd name="connsiteY2" fmla="*/ 885418 h 885418"/>
              <a:gd name="connsiteX3" fmla="*/ 0 w 1238062"/>
              <a:gd name="connsiteY3" fmla="*/ 874432 h 885418"/>
              <a:gd name="connsiteX4" fmla="*/ 663211 w 1238062"/>
              <a:gd name="connsiteY4" fmla="*/ 0 h 885418"/>
              <a:gd name="connsiteX0" fmla="*/ 14138 w 588989"/>
              <a:gd name="connsiteY0" fmla="*/ 0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14138 w 588989"/>
              <a:gd name="connsiteY3" fmla="*/ 0 h 885418"/>
              <a:gd name="connsiteX0" fmla="*/ 9904 w 588989"/>
              <a:gd name="connsiteY0" fmla="*/ 0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9904 w 588989"/>
              <a:gd name="connsiteY3" fmla="*/ 0 h 885418"/>
              <a:gd name="connsiteX0" fmla="*/ 7322 w 588989"/>
              <a:gd name="connsiteY0" fmla="*/ 2342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7322 w 588989"/>
              <a:gd name="connsiteY3" fmla="*/ 2342 h 885418"/>
              <a:gd name="connsiteX0" fmla="*/ 2161 w 588989"/>
              <a:gd name="connsiteY0" fmla="*/ 2342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2161 w 588989"/>
              <a:gd name="connsiteY3" fmla="*/ 2342 h 885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8989" h="885418">
                <a:moveTo>
                  <a:pt x="2161" y="2342"/>
                </a:moveTo>
                <a:lnTo>
                  <a:pt x="588989" y="0"/>
                </a:lnTo>
                <a:lnTo>
                  <a:pt x="0" y="885418"/>
                </a:lnTo>
                <a:cubicBezTo>
                  <a:pt x="2441" y="591059"/>
                  <a:pt x="-280" y="296701"/>
                  <a:pt x="2161" y="2342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3">
            <a:extLst>
              <a:ext uri="{FF2B5EF4-FFF2-40B4-BE49-F238E27FC236}">
                <a16:creationId xmlns:a16="http://schemas.microsoft.com/office/drawing/2014/main" id="{39BDFF64-1BD3-4759-B3CF-0B4663E08CA9}"/>
              </a:ext>
            </a:extLst>
          </p:cNvPr>
          <p:cNvSpPr/>
          <p:nvPr/>
        </p:nvSpPr>
        <p:spPr>
          <a:xfrm>
            <a:off x="-4463" y="6527174"/>
            <a:ext cx="743152" cy="335459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92430 w 8868793"/>
              <a:gd name="connsiteY0" fmla="*/ 672438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92430 w 8868793"/>
              <a:gd name="connsiteY4" fmla="*/ 672438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78412"/>
              <a:gd name="connsiteY0" fmla="*/ 820899 h 1140307"/>
              <a:gd name="connsiteX1" fmla="*/ 8878412 w 8878412"/>
              <a:gd name="connsiteY1" fmla="*/ 0 h 1140307"/>
              <a:gd name="connsiteX2" fmla="*/ 8123810 w 8878412"/>
              <a:gd name="connsiteY2" fmla="*/ 1140307 h 1140307"/>
              <a:gd name="connsiteX3" fmla="*/ 9619 w 8878412"/>
              <a:gd name="connsiteY3" fmla="*/ 1122552 h 1140307"/>
              <a:gd name="connsiteX4" fmla="*/ 0 w 8878412"/>
              <a:gd name="connsiteY4" fmla="*/ 820899 h 1140307"/>
              <a:gd name="connsiteX0" fmla="*/ 0 w 8329993"/>
              <a:gd name="connsiteY0" fmla="*/ 0 h 319408"/>
              <a:gd name="connsiteX1" fmla="*/ 8329993 w 8329993"/>
              <a:gd name="connsiteY1" fmla="*/ 0 h 319408"/>
              <a:gd name="connsiteX2" fmla="*/ 8123810 w 8329993"/>
              <a:gd name="connsiteY2" fmla="*/ 319408 h 319408"/>
              <a:gd name="connsiteX3" fmla="*/ 9619 w 8329993"/>
              <a:gd name="connsiteY3" fmla="*/ 301653 h 319408"/>
              <a:gd name="connsiteX4" fmla="*/ 0 w 8329993"/>
              <a:gd name="connsiteY4" fmla="*/ 0 h 319408"/>
              <a:gd name="connsiteX0" fmla="*/ 3 w 8320374"/>
              <a:gd name="connsiteY0" fmla="*/ 0 h 328140"/>
              <a:gd name="connsiteX1" fmla="*/ 8320374 w 8320374"/>
              <a:gd name="connsiteY1" fmla="*/ 8732 h 328140"/>
              <a:gd name="connsiteX2" fmla="*/ 8114191 w 8320374"/>
              <a:gd name="connsiteY2" fmla="*/ 328140 h 328140"/>
              <a:gd name="connsiteX3" fmla="*/ 0 w 8320374"/>
              <a:gd name="connsiteY3" fmla="*/ 310385 h 328140"/>
              <a:gd name="connsiteX4" fmla="*/ 3 w 8320374"/>
              <a:gd name="connsiteY4" fmla="*/ 0 h 328140"/>
              <a:gd name="connsiteX0" fmla="*/ 3 w 8320374"/>
              <a:gd name="connsiteY0" fmla="*/ 1850 h 329990"/>
              <a:gd name="connsiteX1" fmla="*/ 8320374 w 8320374"/>
              <a:gd name="connsiteY1" fmla="*/ 0 h 329990"/>
              <a:gd name="connsiteX2" fmla="*/ 8114191 w 8320374"/>
              <a:gd name="connsiteY2" fmla="*/ 329990 h 329990"/>
              <a:gd name="connsiteX3" fmla="*/ 0 w 8320374"/>
              <a:gd name="connsiteY3" fmla="*/ 312235 h 329990"/>
              <a:gd name="connsiteX4" fmla="*/ 3 w 8320374"/>
              <a:gd name="connsiteY4" fmla="*/ 1850 h 329990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582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7463 w 8327834"/>
              <a:gd name="connsiteY0" fmla="*/ 1850 h 333399"/>
              <a:gd name="connsiteX1" fmla="*/ 8327834 w 8327834"/>
              <a:gd name="connsiteY1" fmla="*/ 0 h 333399"/>
              <a:gd name="connsiteX2" fmla="*/ 8121651 w 8327834"/>
              <a:gd name="connsiteY2" fmla="*/ 329990 h 333399"/>
              <a:gd name="connsiteX3" fmla="*/ 1632 w 8327834"/>
              <a:gd name="connsiteY3" fmla="*/ 333399 h 333399"/>
              <a:gd name="connsiteX4" fmla="*/ 7463 w 8327834"/>
              <a:gd name="connsiteY4" fmla="*/ 1850 h 333399"/>
              <a:gd name="connsiteX0" fmla="*/ 0 w 8332030"/>
              <a:gd name="connsiteY0" fmla="*/ 1850 h 333399"/>
              <a:gd name="connsiteX1" fmla="*/ 8332030 w 8332030"/>
              <a:gd name="connsiteY1" fmla="*/ 0 h 333399"/>
              <a:gd name="connsiteX2" fmla="*/ 8125847 w 8332030"/>
              <a:gd name="connsiteY2" fmla="*/ 329990 h 333399"/>
              <a:gd name="connsiteX3" fmla="*/ 5828 w 8332030"/>
              <a:gd name="connsiteY3" fmla="*/ 333399 h 333399"/>
              <a:gd name="connsiteX4" fmla="*/ 0 w 8332030"/>
              <a:gd name="connsiteY4" fmla="*/ 1850 h 333399"/>
              <a:gd name="connsiteX0" fmla="*/ 7560904 w 8326206"/>
              <a:gd name="connsiteY0" fmla="*/ 0 h 340918"/>
              <a:gd name="connsiteX1" fmla="*/ 8326206 w 8326206"/>
              <a:gd name="connsiteY1" fmla="*/ 7519 h 340918"/>
              <a:gd name="connsiteX2" fmla="*/ 8120023 w 8326206"/>
              <a:gd name="connsiteY2" fmla="*/ 337509 h 340918"/>
              <a:gd name="connsiteX3" fmla="*/ 4 w 8326206"/>
              <a:gd name="connsiteY3" fmla="*/ 340918 h 340918"/>
              <a:gd name="connsiteX4" fmla="*/ 7560904 w 8326206"/>
              <a:gd name="connsiteY4" fmla="*/ 0 h 340918"/>
              <a:gd name="connsiteX0" fmla="*/ 211070 w 976372"/>
              <a:gd name="connsiteY0" fmla="*/ 0 h 359657"/>
              <a:gd name="connsiteX1" fmla="*/ 976372 w 976372"/>
              <a:gd name="connsiteY1" fmla="*/ 7519 h 359657"/>
              <a:gd name="connsiteX2" fmla="*/ 770189 w 976372"/>
              <a:gd name="connsiteY2" fmla="*/ 337509 h 359657"/>
              <a:gd name="connsiteX3" fmla="*/ 116 w 976372"/>
              <a:gd name="connsiteY3" fmla="*/ 359657 h 359657"/>
              <a:gd name="connsiteX4" fmla="*/ 211070 w 976372"/>
              <a:gd name="connsiteY4" fmla="*/ 0 h 359657"/>
              <a:gd name="connsiteX0" fmla="*/ 0 w 765302"/>
              <a:gd name="connsiteY0" fmla="*/ 0 h 337509"/>
              <a:gd name="connsiteX1" fmla="*/ 765302 w 765302"/>
              <a:gd name="connsiteY1" fmla="*/ 7519 h 337509"/>
              <a:gd name="connsiteX2" fmla="*/ 559119 w 765302"/>
              <a:gd name="connsiteY2" fmla="*/ 337509 h 337509"/>
              <a:gd name="connsiteX3" fmla="*/ 81842 w 765302"/>
              <a:gd name="connsiteY3" fmla="*/ 277885 h 337509"/>
              <a:gd name="connsiteX4" fmla="*/ 0 w 765302"/>
              <a:gd name="connsiteY4" fmla="*/ 0 h 337509"/>
              <a:gd name="connsiteX0" fmla="*/ 42525 w 807827"/>
              <a:gd name="connsiteY0" fmla="*/ 0 h 344325"/>
              <a:gd name="connsiteX1" fmla="*/ 807827 w 807827"/>
              <a:gd name="connsiteY1" fmla="*/ 7519 h 344325"/>
              <a:gd name="connsiteX2" fmla="*/ 601644 w 807827"/>
              <a:gd name="connsiteY2" fmla="*/ 337509 h 344325"/>
              <a:gd name="connsiteX3" fmla="*/ 492 w 807827"/>
              <a:gd name="connsiteY3" fmla="*/ 344325 h 344325"/>
              <a:gd name="connsiteX4" fmla="*/ 42525 w 807827"/>
              <a:gd name="connsiteY4" fmla="*/ 0 h 344325"/>
              <a:gd name="connsiteX0" fmla="*/ 14958 w 808413"/>
              <a:gd name="connsiteY0" fmla="*/ 7814 h 336806"/>
              <a:gd name="connsiteX1" fmla="*/ 808413 w 808413"/>
              <a:gd name="connsiteY1" fmla="*/ 0 h 336806"/>
              <a:gd name="connsiteX2" fmla="*/ 602230 w 808413"/>
              <a:gd name="connsiteY2" fmla="*/ 329990 h 336806"/>
              <a:gd name="connsiteX3" fmla="*/ 1078 w 808413"/>
              <a:gd name="connsiteY3" fmla="*/ 336806 h 336806"/>
              <a:gd name="connsiteX4" fmla="*/ 14958 w 808413"/>
              <a:gd name="connsiteY4" fmla="*/ 7814 h 336806"/>
              <a:gd name="connsiteX0" fmla="*/ 638927 w 807375"/>
              <a:gd name="connsiteY0" fmla="*/ 0 h 666301"/>
              <a:gd name="connsiteX1" fmla="*/ 807375 w 807375"/>
              <a:gd name="connsiteY1" fmla="*/ 329495 h 666301"/>
              <a:gd name="connsiteX2" fmla="*/ 601192 w 807375"/>
              <a:gd name="connsiteY2" fmla="*/ 659485 h 666301"/>
              <a:gd name="connsiteX3" fmla="*/ 40 w 807375"/>
              <a:gd name="connsiteY3" fmla="*/ 666301 h 666301"/>
              <a:gd name="connsiteX4" fmla="*/ 638927 w 807375"/>
              <a:gd name="connsiteY4" fmla="*/ 0 h 666301"/>
              <a:gd name="connsiteX0" fmla="*/ 9663 w 808749"/>
              <a:gd name="connsiteY0" fmla="*/ 0 h 344324"/>
              <a:gd name="connsiteX1" fmla="*/ 808749 w 808749"/>
              <a:gd name="connsiteY1" fmla="*/ 7518 h 344324"/>
              <a:gd name="connsiteX2" fmla="*/ 602566 w 808749"/>
              <a:gd name="connsiteY2" fmla="*/ 337508 h 344324"/>
              <a:gd name="connsiteX3" fmla="*/ 1414 w 808749"/>
              <a:gd name="connsiteY3" fmla="*/ 344324 h 344324"/>
              <a:gd name="connsiteX4" fmla="*/ 9663 w 808749"/>
              <a:gd name="connsiteY4" fmla="*/ 0 h 344324"/>
              <a:gd name="connsiteX0" fmla="*/ 9663 w 808749"/>
              <a:gd name="connsiteY0" fmla="*/ 58922 h 336806"/>
              <a:gd name="connsiteX1" fmla="*/ 808749 w 808749"/>
              <a:gd name="connsiteY1" fmla="*/ 0 h 336806"/>
              <a:gd name="connsiteX2" fmla="*/ 602566 w 808749"/>
              <a:gd name="connsiteY2" fmla="*/ 329990 h 336806"/>
              <a:gd name="connsiteX3" fmla="*/ 1414 w 808749"/>
              <a:gd name="connsiteY3" fmla="*/ 336806 h 336806"/>
              <a:gd name="connsiteX4" fmla="*/ 9663 w 808749"/>
              <a:gd name="connsiteY4" fmla="*/ 58922 h 336806"/>
              <a:gd name="connsiteX0" fmla="*/ 9663 w 808749"/>
              <a:gd name="connsiteY0" fmla="*/ 7815 h 336806"/>
              <a:gd name="connsiteX1" fmla="*/ 808749 w 808749"/>
              <a:gd name="connsiteY1" fmla="*/ 0 h 336806"/>
              <a:gd name="connsiteX2" fmla="*/ 602566 w 808749"/>
              <a:gd name="connsiteY2" fmla="*/ 329990 h 336806"/>
              <a:gd name="connsiteX3" fmla="*/ 1414 w 808749"/>
              <a:gd name="connsiteY3" fmla="*/ 336806 h 336806"/>
              <a:gd name="connsiteX4" fmla="*/ 9663 w 808749"/>
              <a:gd name="connsiteY4" fmla="*/ 7815 h 336806"/>
              <a:gd name="connsiteX0" fmla="*/ 9663 w 808749"/>
              <a:gd name="connsiteY0" fmla="*/ 0 h 441427"/>
              <a:gd name="connsiteX1" fmla="*/ 808749 w 808749"/>
              <a:gd name="connsiteY1" fmla="*/ 104621 h 441427"/>
              <a:gd name="connsiteX2" fmla="*/ 602566 w 808749"/>
              <a:gd name="connsiteY2" fmla="*/ 434611 h 441427"/>
              <a:gd name="connsiteX3" fmla="*/ 1414 w 808749"/>
              <a:gd name="connsiteY3" fmla="*/ 441427 h 441427"/>
              <a:gd name="connsiteX4" fmla="*/ 9663 w 808749"/>
              <a:gd name="connsiteY4" fmla="*/ 0 h 441427"/>
              <a:gd name="connsiteX0" fmla="*/ 9663 w 808749"/>
              <a:gd name="connsiteY0" fmla="*/ 0 h 339212"/>
              <a:gd name="connsiteX1" fmla="*/ 808749 w 808749"/>
              <a:gd name="connsiteY1" fmla="*/ 2406 h 339212"/>
              <a:gd name="connsiteX2" fmla="*/ 602566 w 808749"/>
              <a:gd name="connsiteY2" fmla="*/ 332396 h 339212"/>
              <a:gd name="connsiteX3" fmla="*/ 1414 w 808749"/>
              <a:gd name="connsiteY3" fmla="*/ 339212 h 339212"/>
              <a:gd name="connsiteX4" fmla="*/ 9663 w 808749"/>
              <a:gd name="connsiteY4" fmla="*/ 0 h 339212"/>
              <a:gd name="connsiteX0" fmla="*/ 177306 w 807472"/>
              <a:gd name="connsiteY0" fmla="*/ 84476 h 336806"/>
              <a:gd name="connsiteX1" fmla="*/ 807472 w 807472"/>
              <a:gd name="connsiteY1" fmla="*/ 0 h 336806"/>
              <a:gd name="connsiteX2" fmla="*/ 601289 w 807472"/>
              <a:gd name="connsiteY2" fmla="*/ 329990 h 336806"/>
              <a:gd name="connsiteX3" fmla="*/ 137 w 807472"/>
              <a:gd name="connsiteY3" fmla="*/ 336806 h 336806"/>
              <a:gd name="connsiteX4" fmla="*/ 177306 w 807472"/>
              <a:gd name="connsiteY4" fmla="*/ 84476 h 336806"/>
              <a:gd name="connsiteX0" fmla="*/ 4669 w 809386"/>
              <a:gd name="connsiteY0" fmla="*/ 2704 h 336806"/>
              <a:gd name="connsiteX1" fmla="*/ 809386 w 809386"/>
              <a:gd name="connsiteY1" fmla="*/ 0 h 336806"/>
              <a:gd name="connsiteX2" fmla="*/ 603203 w 809386"/>
              <a:gd name="connsiteY2" fmla="*/ 329990 h 336806"/>
              <a:gd name="connsiteX3" fmla="*/ 2051 w 809386"/>
              <a:gd name="connsiteY3" fmla="*/ 336806 h 336806"/>
              <a:gd name="connsiteX4" fmla="*/ 4669 w 809386"/>
              <a:gd name="connsiteY4" fmla="*/ 2704 h 336806"/>
              <a:gd name="connsiteX0" fmla="*/ 0 w 804717"/>
              <a:gd name="connsiteY0" fmla="*/ 2704 h 329990"/>
              <a:gd name="connsiteX1" fmla="*/ 804717 w 804717"/>
              <a:gd name="connsiteY1" fmla="*/ 0 h 329990"/>
              <a:gd name="connsiteX2" fmla="*/ 598534 w 804717"/>
              <a:gd name="connsiteY2" fmla="*/ 329990 h 329990"/>
              <a:gd name="connsiteX3" fmla="*/ 166302 w 804717"/>
              <a:gd name="connsiteY3" fmla="*/ 224369 h 329990"/>
              <a:gd name="connsiteX4" fmla="*/ 0 w 804717"/>
              <a:gd name="connsiteY4" fmla="*/ 2704 h 329990"/>
              <a:gd name="connsiteX0" fmla="*/ 20383 w 825100"/>
              <a:gd name="connsiteY0" fmla="*/ 2704 h 329990"/>
              <a:gd name="connsiteX1" fmla="*/ 825100 w 825100"/>
              <a:gd name="connsiteY1" fmla="*/ 0 h 329990"/>
              <a:gd name="connsiteX2" fmla="*/ 618917 w 825100"/>
              <a:gd name="connsiteY2" fmla="*/ 329990 h 329990"/>
              <a:gd name="connsiteX3" fmla="*/ 872 w 825100"/>
              <a:gd name="connsiteY3" fmla="*/ 321474 h 329990"/>
              <a:gd name="connsiteX4" fmla="*/ 20383 w 825100"/>
              <a:gd name="connsiteY4" fmla="*/ 2704 h 329990"/>
              <a:gd name="connsiteX0" fmla="*/ 0 w 804717"/>
              <a:gd name="connsiteY0" fmla="*/ 2704 h 329990"/>
              <a:gd name="connsiteX1" fmla="*/ 804717 w 804717"/>
              <a:gd name="connsiteY1" fmla="*/ 0 h 329990"/>
              <a:gd name="connsiteX2" fmla="*/ 598534 w 804717"/>
              <a:gd name="connsiteY2" fmla="*/ 329990 h 329990"/>
              <a:gd name="connsiteX3" fmla="*/ 109878 w 804717"/>
              <a:gd name="connsiteY3" fmla="*/ 289445 h 329990"/>
              <a:gd name="connsiteX4" fmla="*/ 0 w 804717"/>
              <a:gd name="connsiteY4" fmla="*/ 2704 h 329990"/>
              <a:gd name="connsiteX0" fmla="*/ 267 w 804984"/>
              <a:gd name="connsiteY0" fmla="*/ 2704 h 329990"/>
              <a:gd name="connsiteX1" fmla="*/ 804984 w 804984"/>
              <a:gd name="connsiteY1" fmla="*/ 0 h 329990"/>
              <a:gd name="connsiteX2" fmla="*/ 598801 w 804984"/>
              <a:gd name="connsiteY2" fmla="*/ 329990 h 329990"/>
              <a:gd name="connsiteX3" fmla="*/ 4281 w 804984"/>
              <a:gd name="connsiteY3" fmla="*/ 326813 h 329990"/>
              <a:gd name="connsiteX4" fmla="*/ 267 w 804984"/>
              <a:gd name="connsiteY4" fmla="*/ 2704 h 329990"/>
              <a:gd name="connsiteX0" fmla="*/ 9204 w 802158"/>
              <a:gd name="connsiteY0" fmla="*/ 2704 h 329990"/>
              <a:gd name="connsiteX1" fmla="*/ 802158 w 802158"/>
              <a:gd name="connsiteY1" fmla="*/ 0 h 329990"/>
              <a:gd name="connsiteX2" fmla="*/ 595975 w 802158"/>
              <a:gd name="connsiteY2" fmla="*/ 329990 h 329990"/>
              <a:gd name="connsiteX3" fmla="*/ 1455 w 802158"/>
              <a:gd name="connsiteY3" fmla="*/ 326813 h 329990"/>
              <a:gd name="connsiteX4" fmla="*/ 9204 w 802158"/>
              <a:gd name="connsiteY4" fmla="*/ 2704 h 329990"/>
              <a:gd name="connsiteX0" fmla="*/ 6555 w 802450"/>
              <a:gd name="connsiteY0" fmla="*/ 35 h 329990"/>
              <a:gd name="connsiteX1" fmla="*/ 802450 w 802450"/>
              <a:gd name="connsiteY1" fmla="*/ 0 h 329990"/>
              <a:gd name="connsiteX2" fmla="*/ 596267 w 802450"/>
              <a:gd name="connsiteY2" fmla="*/ 329990 h 329990"/>
              <a:gd name="connsiteX3" fmla="*/ 1747 w 802450"/>
              <a:gd name="connsiteY3" fmla="*/ 326813 h 329990"/>
              <a:gd name="connsiteX4" fmla="*/ 6555 w 802450"/>
              <a:gd name="connsiteY4" fmla="*/ 35 h 329990"/>
              <a:gd name="connsiteX0" fmla="*/ 267 w 804984"/>
              <a:gd name="connsiteY0" fmla="*/ 2705 h 329990"/>
              <a:gd name="connsiteX1" fmla="*/ 804984 w 804984"/>
              <a:gd name="connsiteY1" fmla="*/ 0 h 329990"/>
              <a:gd name="connsiteX2" fmla="*/ 598801 w 804984"/>
              <a:gd name="connsiteY2" fmla="*/ 329990 h 329990"/>
              <a:gd name="connsiteX3" fmla="*/ 4281 w 804984"/>
              <a:gd name="connsiteY3" fmla="*/ 326813 h 329990"/>
              <a:gd name="connsiteX4" fmla="*/ 267 w 804984"/>
              <a:gd name="connsiteY4" fmla="*/ 2705 h 329990"/>
              <a:gd name="connsiteX0" fmla="*/ 613566 w 800744"/>
              <a:gd name="connsiteY0" fmla="*/ 0 h 412697"/>
              <a:gd name="connsiteX1" fmla="*/ 800744 w 800744"/>
              <a:gd name="connsiteY1" fmla="*/ 82707 h 412697"/>
              <a:gd name="connsiteX2" fmla="*/ 594561 w 800744"/>
              <a:gd name="connsiteY2" fmla="*/ 412697 h 412697"/>
              <a:gd name="connsiteX3" fmla="*/ 41 w 800744"/>
              <a:gd name="connsiteY3" fmla="*/ 409520 h 412697"/>
              <a:gd name="connsiteX4" fmla="*/ 613566 w 800744"/>
              <a:gd name="connsiteY4" fmla="*/ 0 h 412697"/>
              <a:gd name="connsiteX0" fmla="*/ 9202 w 802157"/>
              <a:gd name="connsiteY0" fmla="*/ 0 h 337962"/>
              <a:gd name="connsiteX1" fmla="*/ 802157 w 802157"/>
              <a:gd name="connsiteY1" fmla="*/ 7972 h 337962"/>
              <a:gd name="connsiteX2" fmla="*/ 595974 w 802157"/>
              <a:gd name="connsiteY2" fmla="*/ 337962 h 337962"/>
              <a:gd name="connsiteX3" fmla="*/ 1454 w 802157"/>
              <a:gd name="connsiteY3" fmla="*/ 334785 h 337962"/>
              <a:gd name="connsiteX4" fmla="*/ 9202 w 802157"/>
              <a:gd name="connsiteY4" fmla="*/ 0 h 337962"/>
              <a:gd name="connsiteX0" fmla="*/ 79962 w 800989"/>
              <a:gd name="connsiteY0" fmla="*/ 91166 h 329990"/>
              <a:gd name="connsiteX1" fmla="*/ 800989 w 800989"/>
              <a:gd name="connsiteY1" fmla="*/ 0 h 329990"/>
              <a:gd name="connsiteX2" fmla="*/ 594806 w 800989"/>
              <a:gd name="connsiteY2" fmla="*/ 329990 h 329990"/>
              <a:gd name="connsiteX3" fmla="*/ 286 w 800989"/>
              <a:gd name="connsiteY3" fmla="*/ 326813 h 329990"/>
              <a:gd name="connsiteX4" fmla="*/ 79962 w 800989"/>
              <a:gd name="connsiteY4" fmla="*/ 91166 h 329990"/>
              <a:gd name="connsiteX0" fmla="*/ 1 w 806276"/>
              <a:gd name="connsiteY0" fmla="*/ 0 h 333126"/>
              <a:gd name="connsiteX1" fmla="*/ 806276 w 806276"/>
              <a:gd name="connsiteY1" fmla="*/ 3136 h 333126"/>
              <a:gd name="connsiteX2" fmla="*/ 600093 w 806276"/>
              <a:gd name="connsiteY2" fmla="*/ 333126 h 333126"/>
              <a:gd name="connsiteX3" fmla="*/ 5573 w 806276"/>
              <a:gd name="connsiteY3" fmla="*/ 329949 h 333126"/>
              <a:gd name="connsiteX4" fmla="*/ 1 w 806276"/>
              <a:gd name="connsiteY4" fmla="*/ 0 h 333126"/>
              <a:gd name="connsiteX0" fmla="*/ 103877 w 800928"/>
              <a:gd name="connsiteY0" fmla="*/ 0 h 395993"/>
              <a:gd name="connsiteX1" fmla="*/ 800928 w 800928"/>
              <a:gd name="connsiteY1" fmla="*/ 66003 h 395993"/>
              <a:gd name="connsiteX2" fmla="*/ 594745 w 800928"/>
              <a:gd name="connsiteY2" fmla="*/ 395993 h 395993"/>
              <a:gd name="connsiteX3" fmla="*/ 225 w 800928"/>
              <a:gd name="connsiteY3" fmla="*/ 392816 h 395993"/>
              <a:gd name="connsiteX4" fmla="*/ 103877 w 800928"/>
              <a:gd name="connsiteY4" fmla="*/ 0 h 395993"/>
              <a:gd name="connsiteX0" fmla="*/ 1 w 806276"/>
              <a:gd name="connsiteY0" fmla="*/ 1700 h 329990"/>
              <a:gd name="connsiteX1" fmla="*/ 806276 w 806276"/>
              <a:gd name="connsiteY1" fmla="*/ 0 h 329990"/>
              <a:gd name="connsiteX2" fmla="*/ 600093 w 806276"/>
              <a:gd name="connsiteY2" fmla="*/ 329990 h 329990"/>
              <a:gd name="connsiteX3" fmla="*/ 5573 w 806276"/>
              <a:gd name="connsiteY3" fmla="*/ 326813 h 329990"/>
              <a:gd name="connsiteX4" fmla="*/ 1 w 806276"/>
              <a:gd name="connsiteY4" fmla="*/ 1700 h 329990"/>
              <a:gd name="connsiteX0" fmla="*/ 2292 w 803406"/>
              <a:gd name="connsiteY0" fmla="*/ 1700 h 329990"/>
              <a:gd name="connsiteX1" fmla="*/ 803406 w 803406"/>
              <a:gd name="connsiteY1" fmla="*/ 0 h 329990"/>
              <a:gd name="connsiteX2" fmla="*/ 597223 w 803406"/>
              <a:gd name="connsiteY2" fmla="*/ 329990 h 329990"/>
              <a:gd name="connsiteX3" fmla="*/ 2703 w 803406"/>
              <a:gd name="connsiteY3" fmla="*/ 326813 h 329990"/>
              <a:gd name="connsiteX4" fmla="*/ 2292 w 803406"/>
              <a:gd name="connsiteY4" fmla="*/ 1700 h 329990"/>
              <a:gd name="connsiteX0" fmla="*/ 0 w 801114"/>
              <a:gd name="connsiteY0" fmla="*/ 1700 h 329990"/>
              <a:gd name="connsiteX1" fmla="*/ 801114 w 801114"/>
              <a:gd name="connsiteY1" fmla="*/ 0 h 329990"/>
              <a:gd name="connsiteX2" fmla="*/ 594931 w 801114"/>
              <a:gd name="connsiteY2" fmla="*/ 329990 h 329990"/>
              <a:gd name="connsiteX3" fmla="*/ 77834 w 801114"/>
              <a:gd name="connsiteY3" fmla="*/ 270594 h 329990"/>
              <a:gd name="connsiteX4" fmla="*/ 0 w 801114"/>
              <a:gd name="connsiteY4" fmla="*/ 1700 h 329990"/>
              <a:gd name="connsiteX0" fmla="*/ 690 w 801804"/>
              <a:gd name="connsiteY0" fmla="*/ 1700 h 329990"/>
              <a:gd name="connsiteX1" fmla="*/ 801804 w 801804"/>
              <a:gd name="connsiteY1" fmla="*/ 0 h 329990"/>
              <a:gd name="connsiteX2" fmla="*/ 595621 w 801804"/>
              <a:gd name="connsiteY2" fmla="*/ 329990 h 329990"/>
              <a:gd name="connsiteX3" fmla="*/ 3682 w 801804"/>
              <a:gd name="connsiteY3" fmla="*/ 322127 h 329990"/>
              <a:gd name="connsiteX4" fmla="*/ 690 w 801804"/>
              <a:gd name="connsiteY4" fmla="*/ 1700 h 329990"/>
              <a:gd name="connsiteX0" fmla="*/ 4296 w 805410"/>
              <a:gd name="connsiteY0" fmla="*/ 1700 h 329990"/>
              <a:gd name="connsiteX1" fmla="*/ 805410 w 805410"/>
              <a:gd name="connsiteY1" fmla="*/ 0 h 329990"/>
              <a:gd name="connsiteX2" fmla="*/ 599227 w 805410"/>
              <a:gd name="connsiteY2" fmla="*/ 329990 h 329990"/>
              <a:gd name="connsiteX3" fmla="*/ 2127 w 805410"/>
              <a:gd name="connsiteY3" fmla="*/ 326813 h 329990"/>
              <a:gd name="connsiteX4" fmla="*/ 4296 w 805410"/>
              <a:gd name="connsiteY4" fmla="*/ 1700 h 329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5410" h="329990">
                <a:moveTo>
                  <a:pt x="4296" y="1700"/>
                </a:moveTo>
                <a:lnTo>
                  <a:pt x="805410" y="0"/>
                </a:lnTo>
                <a:lnTo>
                  <a:pt x="599227" y="329990"/>
                </a:lnTo>
                <a:lnTo>
                  <a:pt x="2127" y="326813"/>
                </a:lnTo>
                <a:cubicBezTo>
                  <a:pt x="-3703" y="100781"/>
                  <a:pt x="4296" y="70231"/>
                  <a:pt x="4296" y="1700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46508D7-325E-4FE4-9E40-A756D4757D09}"/>
              </a:ext>
            </a:extLst>
          </p:cNvPr>
          <p:cNvSpPr txBox="1"/>
          <p:nvPr/>
        </p:nvSpPr>
        <p:spPr>
          <a:xfrm>
            <a:off x="738690" y="6489072"/>
            <a:ext cx="136815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sz="2000" b="1" dirty="0">
                <a:solidFill>
                  <a:srgbClr val="206A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irort.ru</a:t>
            </a:r>
            <a:endParaRPr lang="ru-RU" sz="2000" b="1" dirty="0">
              <a:solidFill>
                <a:srgbClr val="206A7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CC93310A-3EAE-434B-9DAB-7F9D597800D7}"/>
              </a:ext>
            </a:extLst>
          </p:cNvPr>
          <p:cNvGrpSpPr/>
          <p:nvPr/>
        </p:nvGrpSpPr>
        <p:grpSpPr>
          <a:xfrm>
            <a:off x="327582" y="1497403"/>
            <a:ext cx="8482332" cy="4444460"/>
            <a:chOff x="624175" y="1876492"/>
            <a:chExt cx="10463371" cy="4772404"/>
          </a:xfrm>
        </p:grpSpPr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A52F2F9E-4BC3-4F29-9B25-0E9BE0416EC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4175" y="1881871"/>
              <a:ext cx="6068722" cy="2200658"/>
            </a:xfrm>
            <a:prstGeom prst="rect">
              <a:avLst/>
            </a:prstGeom>
            <a:ln>
              <a:solidFill>
                <a:srgbClr val="206A75"/>
              </a:solidFill>
            </a:ln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F57ACA7B-2A8C-4F84-8FF5-3BD365C7EB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4176" y="4041489"/>
              <a:ext cx="6068722" cy="2571746"/>
            </a:xfrm>
            <a:prstGeom prst="rect">
              <a:avLst/>
            </a:prstGeom>
            <a:ln>
              <a:solidFill>
                <a:srgbClr val="206A75"/>
              </a:solidFill>
            </a:ln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F17CAF29-4947-4C12-8FA5-6B88FB7F03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2852"/>
            <a:stretch/>
          </p:blipFill>
          <p:spPr>
            <a:xfrm>
              <a:off x="6870548" y="1876492"/>
              <a:ext cx="4216998" cy="4772404"/>
            </a:xfrm>
            <a:prstGeom prst="rect">
              <a:avLst/>
            </a:prstGeom>
            <a:ln>
              <a:solidFill>
                <a:srgbClr val="206A75"/>
              </a:solidFill>
            </a:ln>
          </p:spPr>
        </p:pic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0842A40E-0ADE-426D-BAEE-1ABBF097386B}"/>
                </a:ext>
              </a:extLst>
            </p:cNvPr>
            <p:cNvSpPr/>
            <p:nvPr/>
          </p:nvSpPr>
          <p:spPr>
            <a:xfrm>
              <a:off x="664086" y="1876493"/>
              <a:ext cx="1942844" cy="304004"/>
            </a:xfrm>
            <a:prstGeom prst="rect">
              <a:avLst/>
            </a:prstGeom>
            <a:noFill/>
            <a:ln>
              <a:solidFill>
                <a:srgbClr val="206A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>
              <a:extLst>
                <a:ext uri="{FF2B5EF4-FFF2-40B4-BE49-F238E27FC236}">
                  <a16:creationId xmlns:a16="http://schemas.microsoft.com/office/drawing/2014/main" id="{B85E56E3-F448-4EB5-808C-D016C63BB9F2}"/>
                </a:ext>
              </a:extLst>
            </p:cNvPr>
            <p:cNvSpPr/>
            <p:nvPr/>
          </p:nvSpPr>
          <p:spPr>
            <a:xfrm>
              <a:off x="7225850" y="3610266"/>
              <a:ext cx="3638482" cy="854158"/>
            </a:xfrm>
            <a:prstGeom prst="rect">
              <a:avLst/>
            </a:prstGeom>
            <a:noFill/>
            <a:ln>
              <a:solidFill>
                <a:srgbClr val="206A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extLst>
                <a:ext uri="{FF2B5EF4-FFF2-40B4-BE49-F238E27FC236}">
                  <a16:creationId xmlns:a16="http://schemas.microsoft.com/office/drawing/2014/main" id="{1D9998DB-AA9A-4BFE-B578-361BAF47731B}"/>
                </a:ext>
              </a:extLst>
            </p:cNvPr>
            <p:cNvSpPr/>
            <p:nvPr/>
          </p:nvSpPr>
          <p:spPr>
            <a:xfrm>
              <a:off x="652772" y="5858799"/>
              <a:ext cx="1189810" cy="304004"/>
            </a:xfrm>
            <a:prstGeom prst="rect">
              <a:avLst/>
            </a:prstGeom>
            <a:noFill/>
            <a:ln>
              <a:solidFill>
                <a:srgbClr val="206A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id="{9A671CDB-023A-4015-B039-9BBC77683183}"/>
                </a:ext>
              </a:extLst>
            </p:cNvPr>
            <p:cNvSpPr/>
            <p:nvPr/>
          </p:nvSpPr>
          <p:spPr>
            <a:xfrm>
              <a:off x="658258" y="6277808"/>
              <a:ext cx="1415719" cy="304004"/>
            </a:xfrm>
            <a:prstGeom prst="rect">
              <a:avLst/>
            </a:prstGeom>
            <a:noFill/>
            <a:ln>
              <a:solidFill>
                <a:srgbClr val="206A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7239013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DB2AB0A-87EB-42CC-ACC5-1B0D89985FCC}"/>
              </a:ext>
            </a:extLst>
          </p:cNvPr>
          <p:cNvSpPr/>
          <p:nvPr/>
        </p:nvSpPr>
        <p:spPr>
          <a:xfrm>
            <a:off x="-6432" y="198087"/>
            <a:ext cx="8183241" cy="1159202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0 w 8868792"/>
              <a:gd name="connsiteY0" fmla="*/ 0 h 1248797"/>
              <a:gd name="connsiteX1" fmla="*/ 8868792 w 8868792"/>
              <a:gd name="connsiteY1" fmla="*/ 0 h 1248797"/>
              <a:gd name="connsiteX2" fmla="*/ 8114190 w 8868792"/>
              <a:gd name="connsiteY2" fmla="*/ 1140307 h 1248797"/>
              <a:gd name="connsiteX3" fmla="*/ 312948 w 8868792"/>
              <a:gd name="connsiteY3" fmla="*/ 1248797 h 1248797"/>
              <a:gd name="connsiteX4" fmla="*/ 0 w 8868792"/>
              <a:gd name="connsiteY4" fmla="*/ 0 h 124879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30442 h 1140307"/>
              <a:gd name="connsiteX4" fmla="*/ 1 w 8868793"/>
              <a:gd name="connsiteY4" fmla="*/ 0 h 1140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8793" h="1140307">
                <a:moveTo>
                  <a:pt x="1" y="0"/>
                </a:moveTo>
                <a:lnTo>
                  <a:pt x="8868793" y="0"/>
                </a:lnTo>
                <a:lnTo>
                  <a:pt x="8114191" y="1140307"/>
                </a:lnTo>
                <a:lnTo>
                  <a:pt x="0" y="1130442"/>
                </a:lnTo>
                <a:cubicBezTo>
                  <a:pt x="0" y="756258"/>
                  <a:pt x="1" y="374184"/>
                  <a:pt x="1" y="0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31984" y="373731"/>
            <a:ext cx="7849609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24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АПРОБАЦИЯ ПРИМЕРНЫХ РАБОЧИХ ПРОГРАММ</a:t>
            </a:r>
          </a:p>
          <a:p>
            <a:r>
              <a:rPr lang="ru-RU" sz="24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УЧАСТНИКИ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AFC4DE5-831D-44FD-B9CC-18159C9EA6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719" y="325027"/>
            <a:ext cx="604669" cy="837122"/>
          </a:xfrm>
          <a:prstGeom prst="rect">
            <a:avLst/>
          </a:prstGeom>
        </p:spPr>
      </p:pic>
      <p:sp>
        <p:nvSpPr>
          <p:cNvPr id="15" name="Прямоугольник 3">
            <a:extLst>
              <a:ext uri="{FF2B5EF4-FFF2-40B4-BE49-F238E27FC236}">
                <a16:creationId xmlns:a16="http://schemas.microsoft.com/office/drawing/2014/main" id="{C6F6FDDB-194D-4340-B38F-E7F90D09A6E3}"/>
              </a:ext>
            </a:extLst>
          </p:cNvPr>
          <p:cNvSpPr/>
          <p:nvPr/>
        </p:nvSpPr>
        <p:spPr>
          <a:xfrm flipH="1" flipV="1">
            <a:off x="2072808" y="6529840"/>
            <a:ext cx="7074025" cy="336258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92430 w 8868793"/>
              <a:gd name="connsiteY0" fmla="*/ 672438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92430 w 8868793"/>
              <a:gd name="connsiteY4" fmla="*/ 672438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78412"/>
              <a:gd name="connsiteY0" fmla="*/ 820899 h 1140307"/>
              <a:gd name="connsiteX1" fmla="*/ 8878412 w 8878412"/>
              <a:gd name="connsiteY1" fmla="*/ 0 h 1140307"/>
              <a:gd name="connsiteX2" fmla="*/ 8123810 w 8878412"/>
              <a:gd name="connsiteY2" fmla="*/ 1140307 h 1140307"/>
              <a:gd name="connsiteX3" fmla="*/ 9619 w 8878412"/>
              <a:gd name="connsiteY3" fmla="*/ 1122552 h 1140307"/>
              <a:gd name="connsiteX4" fmla="*/ 0 w 8878412"/>
              <a:gd name="connsiteY4" fmla="*/ 820899 h 1140307"/>
              <a:gd name="connsiteX0" fmla="*/ 0 w 8329993"/>
              <a:gd name="connsiteY0" fmla="*/ 0 h 319408"/>
              <a:gd name="connsiteX1" fmla="*/ 8329993 w 8329993"/>
              <a:gd name="connsiteY1" fmla="*/ 0 h 319408"/>
              <a:gd name="connsiteX2" fmla="*/ 8123810 w 8329993"/>
              <a:gd name="connsiteY2" fmla="*/ 319408 h 319408"/>
              <a:gd name="connsiteX3" fmla="*/ 9619 w 8329993"/>
              <a:gd name="connsiteY3" fmla="*/ 301653 h 319408"/>
              <a:gd name="connsiteX4" fmla="*/ 0 w 8329993"/>
              <a:gd name="connsiteY4" fmla="*/ 0 h 319408"/>
              <a:gd name="connsiteX0" fmla="*/ 3 w 8320374"/>
              <a:gd name="connsiteY0" fmla="*/ 0 h 328140"/>
              <a:gd name="connsiteX1" fmla="*/ 8320374 w 8320374"/>
              <a:gd name="connsiteY1" fmla="*/ 8732 h 328140"/>
              <a:gd name="connsiteX2" fmla="*/ 8114191 w 8320374"/>
              <a:gd name="connsiteY2" fmla="*/ 328140 h 328140"/>
              <a:gd name="connsiteX3" fmla="*/ 0 w 8320374"/>
              <a:gd name="connsiteY3" fmla="*/ 310385 h 328140"/>
              <a:gd name="connsiteX4" fmla="*/ 3 w 8320374"/>
              <a:gd name="connsiteY4" fmla="*/ 0 h 328140"/>
              <a:gd name="connsiteX0" fmla="*/ 3 w 8320374"/>
              <a:gd name="connsiteY0" fmla="*/ 1850 h 329990"/>
              <a:gd name="connsiteX1" fmla="*/ 8320374 w 8320374"/>
              <a:gd name="connsiteY1" fmla="*/ 0 h 329990"/>
              <a:gd name="connsiteX2" fmla="*/ 8114191 w 8320374"/>
              <a:gd name="connsiteY2" fmla="*/ 329990 h 329990"/>
              <a:gd name="connsiteX3" fmla="*/ 0 w 8320374"/>
              <a:gd name="connsiteY3" fmla="*/ 312235 h 329990"/>
              <a:gd name="connsiteX4" fmla="*/ 3 w 8320374"/>
              <a:gd name="connsiteY4" fmla="*/ 1850 h 329990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582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7463 w 8327834"/>
              <a:gd name="connsiteY0" fmla="*/ 1850 h 333399"/>
              <a:gd name="connsiteX1" fmla="*/ 8327834 w 8327834"/>
              <a:gd name="connsiteY1" fmla="*/ 0 h 333399"/>
              <a:gd name="connsiteX2" fmla="*/ 8121651 w 8327834"/>
              <a:gd name="connsiteY2" fmla="*/ 329990 h 333399"/>
              <a:gd name="connsiteX3" fmla="*/ 1632 w 8327834"/>
              <a:gd name="connsiteY3" fmla="*/ 333399 h 333399"/>
              <a:gd name="connsiteX4" fmla="*/ 7463 w 8327834"/>
              <a:gd name="connsiteY4" fmla="*/ 1850 h 333399"/>
              <a:gd name="connsiteX0" fmla="*/ 0 w 8332030"/>
              <a:gd name="connsiteY0" fmla="*/ 1850 h 333399"/>
              <a:gd name="connsiteX1" fmla="*/ 8332030 w 8332030"/>
              <a:gd name="connsiteY1" fmla="*/ 0 h 333399"/>
              <a:gd name="connsiteX2" fmla="*/ 8125847 w 8332030"/>
              <a:gd name="connsiteY2" fmla="*/ 329990 h 333399"/>
              <a:gd name="connsiteX3" fmla="*/ 5828 w 8332030"/>
              <a:gd name="connsiteY3" fmla="*/ 333399 h 333399"/>
              <a:gd name="connsiteX4" fmla="*/ 0 w 8332030"/>
              <a:gd name="connsiteY4" fmla="*/ 1850 h 333399"/>
              <a:gd name="connsiteX0" fmla="*/ 670288 w 8326240"/>
              <a:gd name="connsiteY0" fmla="*/ 101502 h 333399"/>
              <a:gd name="connsiteX1" fmla="*/ 8326240 w 8326240"/>
              <a:gd name="connsiteY1" fmla="*/ 0 h 333399"/>
              <a:gd name="connsiteX2" fmla="*/ 8120057 w 8326240"/>
              <a:gd name="connsiteY2" fmla="*/ 329990 h 333399"/>
              <a:gd name="connsiteX3" fmla="*/ 38 w 8326240"/>
              <a:gd name="connsiteY3" fmla="*/ 333399 h 333399"/>
              <a:gd name="connsiteX4" fmla="*/ 670288 w 8326240"/>
              <a:gd name="connsiteY4" fmla="*/ 101502 h 333399"/>
              <a:gd name="connsiteX0" fmla="*/ 664509 w 8326240"/>
              <a:gd name="connsiteY0" fmla="*/ 7094 h 333399"/>
              <a:gd name="connsiteX1" fmla="*/ 8326240 w 8326240"/>
              <a:gd name="connsiteY1" fmla="*/ 0 h 333399"/>
              <a:gd name="connsiteX2" fmla="*/ 8120057 w 8326240"/>
              <a:gd name="connsiteY2" fmla="*/ 329990 h 333399"/>
              <a:gd name="connsiteX3" fmla="*/ 38 w 8326240"/>
              <a:gd name="connsiteY3" fmla="*/ 333399 h 333399"/>
              <a:gd name="connsiteX4" fmla="*/ 664509 w 8326240"/>
              <a:gd name="connsiteY4" fmla="*/ 7094 h 333399"/>
              <a:gd name="connsiteX0" fmla="*/ 4856 w 7666587"/>
              <a:gd name="connsiteY0" fmla="*/ 7094 h 330776"/>
              <a:gd name="connsiteX1" fmla="*/ 7666587 w 7666587"/>
              <a:gd name="connsiteY1" fmla="*/ 0 h 330776"/>
              <a:gd name="connsiteX2" fmla="*/ 7460404 w 7666587"/>
              <a:gd name="connsiteY2" fmla="*/ 329990 h 330776"/>
              <a:gd name="connsiteX3" fmla="*/ 2017 w 7666587"/>
              <a:gd name="connsiteY3" fmla="*/ 330776 h 330776"/>
              <a:gd name="connsiteX4" fmla="*/ 4856 w 7666587"/>
              <a:gd name="connsiteY4" fmla="*/ 7094 h 330776"/>
              <a:gd name="connsiteX0" fmla="*/ 179218 w 7664706"/>
              <a:gd name="connsiteY0" fmla="*/ 164441 h 330776"/>
              <a:gd name="connsiteX1" fmla="*/ 7664706 w 7664706"/>
              <a:gd name="connsiteY1" fmla="*/ 0 h 330776"/>
              <a:gd name="connsiteX2" fmla="*/ 7458523 w 7664706"/>
              <a:gd name="connsiteY2" fmla="*/ 329990 h 330776"/>
              <a:gd name="connsiteX3" fmla="*/ 136 w 7664706"/>
              <a:gd name="connsiteY3" fmla="*/ 330776 h 330776"/>
              <a:gd name="connsiteX4" fmla="*/ 179218 w 7664706"/>
              <a:gd name="connsiteY4" fmla="*/ 164441 h 330776"/>
              <a:gd name="connsiteX0" fmla="*/ 4855 w 7666585"/>
              <a:gd name="connsiteY0" fmla="*/ 7094 h 330776"/>
              <a:gd name="connsiteX1" fmla="*/ 7666585 w 7666585"/>
              <a:gd name="connsiteY1" fmla="*/ 0 h 330776"/>
              <a:gd name="connsiteX2" fmla="*/ 7460402 w 7666585"/>
              <a:gd name="connsiteY2" fmla="*/ 329990 h 330776"/>
              <a:gd name="connsiteX3" fmla="*/ 2015 w 7666585"/>
              <a:gd name="connsiteY3" fmla="*/ 330776 h 330776"/>
              <a:gd name="connsiteX4" fmla="*/ 4855 w 7666585"/>
              <a:gd name="connsiteY4" fmla="*/ 7094 h 330776"/>
              <a:gd name="connsiteX0" fmla="*/ 2555 w 7667173"/>
              <a:gd name="connsiteY0" fmla="*/ 9717 h 330776"/>
              <a:gd name="connsiteX1" fmla="*/ 7667173 w 7667173"/>
              <a:gd name="connsiteY1" fmla="*/ 0 h 330776"/>
              <a:gd name="connsiteX2" fmla="*/ 7460990 w 7667173"/>
              <a:gd name="connsiteY2" fmla="*/ 329990 h 330776"/>
              <a:gd name="connsiteX3" fmla="*/ 2603 w 7667173"/>
              <a:gd name="connsiteY3" fmla="*/ 330776 h 330776"/>
              <a:gd name="connsiteX4" fmla="*/ 2555 w 7667173"/>
              <a:gd name="connsiteY4" fmla="*/ 9717 h 330776"/>
              <a:gd name="connsiteX0" fmla="*/ 173447 w 7664710"/>
              <a:gd name="connsiteY0" fmla="*/ 119859 h 330776"/>
              <a:gd name="connsiteX1" fmla="*/ 7664710 w 7664710"/>
              <a:gd name="connsiteY1" fmla="*/ 0 h 330776"/>
              <a:gd name="connsiteX2" fmla="*/ 7458527 w 7664710"/>
              <a:gd name="connsiteY2" fmla="*/ 329990 h 330776"/>
              <a:gd name="connsiteX3" fmla="*/ 140 w 7664710"/>
              <a:gd name="connsiteY3" fmla="*/ 330776 h 330776"/>
              <a:gd name="connsiteX4" fmla="*/ 173447 w 7664710"/>
              <a:gd name="connsiteY4" fmla="*/ 119859 h 330776"/>
              <a:gd name="connsiteX0" fmla="*/ 4858 w 7666585"/>
              <a:gd name="connsiteY0" fmla="*/ 0 h 331549"/>
              <a:gd name="connsiteX1" fmla="*/ 7666585 w 7666585"/>
              <a:gd name="connsiteY1" fmla="*/ 773 h 331549"/>
              <a:gd name="connsiteX2" fmla="*/ 7460402 w 7666585"/>
              <a:gd name="connsiteY2" fmla="*/ 330763 h 331549"/>
              <a:gd name="connsiteX3" fmla="*/ 2015 w 7666585"/>
              <a:gd name="connsiteY3" fmla="*/ 331549 h 331549"/>
              <a:gd name="connsiteX4" fmla="*/ 4858 w 7666585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68439 h 399988"/>
              <a:gd name="connsiteX1" fmla="*/ 7664570 w 7664570"/>
              <a:gd name="connsiteY1" fmla="*/ 69212 h 399988"/>
              <a:gd name="connsiteX2" fmla="*/ 7458387 w 7664570"/>
              <a:gd name="connsiteY2" fmla="*/ 399202 h 399988"/>
              <a:gd name="connsiteX3" fmla="*/ 0 w 7664570"/>
              <a:gd name="connsiteY3" fmla="*/ 399988 h 399988"/>
              <a:gd name="connsiteX4" fmla="*/ 2843 w 7664570"/>
              <a:gd name="connsiteY4" fmla="*/ 68439 h 399988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101076 w 7664570"/>
              <a:gd name="connsiteY0" fmla="*/ 77899 h 330776"/>
              <a:gd name="connsiteX1" fmla="*/ 7664570 w 7664570"/>
              <a:gd name="connsiteY1" fmla="*/ 0 h 330776"/>
              <a:gd name="connsiteX2" fmla="*/ 7458387 w 7664570"/>
              <a:gd name="connsiteY2" fmla="*/ 329990 h 330776"/>
              <a:gd name="connsiteX3" fmla="*/ 0 w 7664570"/>
              <a:gd name="connsiteY3" fmla="*/ 330776 h 330776"/>
              <a:gd name="connsiteX4" fmla="*/ 101076 w 7664570"/>
              <a:gd name="connsiteY4" fmla="*/ 77899 h 330776"/>
              <a:gd name="connsiteX0" fmla="*/ 2034 w 7666651"/>
              <a:gd name="connsiteY0" fmla="*/ 4471 h 330776"/>
              <a:gd name="connsiteX1" fmla="*/ 7666651 w 7666651"/>
              <a:gd name="connsiteY1" fmla="*/ 0 h 330776"/>
              <a:gd name="connsiteX2" fmla="*/ 7460468 w 7666651"/>
              <a:gd name="connsiteY2" fmla="*/ 329990 h 330776"/>
              <a:gd name="connsiteX3" fmla="*/ 2081 w 7666651"/>
              <a:gd name="connsiteY3" fmla="*/ 330776 h 330776"/>
              <a:gd name="connsiteX4" fmla="*/ 2034 w 7666651"/>
              <a:gd name="connsiteY4" fmla="*/ 4471 h 330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66651" h="330776">
                <a:moveTo>
                  <a:pt x="2034" y="4471"/>
                </a:moveTo>
                <a:lnTo>
                  <a:pt x="7666651" y="0"/>
                </a:lnTo>
                <a:lnTo>
                  <a:pt x="7460468" y="329990"/>
                </a:lnTo>
                <a:lnTo>
                  <a:pt x="2081" y="330776"/>
                </a:lnTo>
                <a:cubicBezTo>
                  <a:pt x="4919" y="162438"/>
                  <a:pt x="-3745" y="52023"/>
                  <a:pt x="2034" y="4471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3">
            <a:extLst>
              <a:ext uri="{FF2B5EF4-FFF2-40B4-BE49-F238E27FC236}">
                <a16:creationId xmlns:a16="http://schemas.microsoft.com/office/drawing/2014/main" id="{DDDB21C2-2F58-4ABE-BBC0-776B202ED99A}"/>
              </a:ext>
            </a:extLst>
          </p:cNvPr>
          <p:cNvSpPr/>
          <p:nvPr/>
        </p:nvSpPr>
        <p:spPr>
          <a:xfrm flipH="1" flipV="1">
            <a:off x="8604447" y="457200"/>
            <a:ext cx="543461" cy="900089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0 w 8868792"/>
              <a:gd name="connsiteY0" fmla="*/ 0 h 1248797"/>
              <a:gd name="connsiteX1" fmla="*/ 8868792 w 8868792"/>
              <a:gd name="connsiteY1" fmla="*/ 0 h 1248797"/>
              <a:gd name="connsiteX2" fmla="*/ 8114190 w 8868792"/>
              <a:gd name="connsiteY2" fmla="*/ 1140307 h 1248797"/>
              <a:gd name="connsiteX3" fmla="*/ 312948 w 8868792"/>
              <a:gd name="connsiteY3" fmla="*/ 1248797 h 1248797"/>
              <a:gd name="connsiteX4" fmla="*/ 0 w 8868792"/>
              <a:gd name="connsiteY4" fmla="*/ 0 h 124879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30442 h 1140307"/>
              <a:gd name="connsiteX4" fmla="*/ 1 w 8868793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7630730 w 8868792"/>
              <a:gd name="connsiteY3" fmla="*/ 874432 h 1140307"/>
              <a:gd name="connsiteX4" fmla="*/ 0 w 8868792"/>
              <a:gd name="connsiteY4" fmla="*/ 0 h 1140307"/>
              <a:gd name="connsiteX0" fmla="*/ 663211 w 1238062"/>
              <a:gd name="connsiteY0" fmla="*/ 0 h 1140307"/>
              <a:gd name="connsiteX1" fmla="*/ 1238062 w 1238062"/>
              <a:gd name="connsiteY1" fmla="*/ 0 h 1140307"/>
              <a:gd name="connsiteX2" fmla="*/ 483460 w 1238062"/>
              <a:gd name="connsiteY2" fmla="*/ 1140307 h 1140307"/>
              <a:gd name="connsiteX3" fmla="*/ 0 w 1238062"/>
              <a:gd name="connsiteY3" fmla="*/ 874432 h 1140307"/>
              <a:gd name="connsiteX4" fmla="*/ 663211 w 1238062"/>
              <a:gd name="connsiteY4" fmla="*/ 0 h 1140307"/>
              <a:gd name="connsiteX0" fmla="*/ 663211 w 1238062"/>
              <a:gd name="connsiteY0" fmla="*/ 0 h 1140307"/>
              <a:gd name="connsiteX1" fmla="*/ 1238062 w 1238062"/>
              <a:gd name="connsiteY1" fmla="*/ 0 h 1140307"/>
              <a:gd name="connsiteX2" fmla="*/ 649073 w 1238062"/>
              <a:gd name="connsiteY2" fmla="*/ 885418 h 1140307"/>
              <a:gd name="connsiteX3" fmla="*/ 483460 w 1238062"/>
              <a:gd name="connsiteY3" fmla="*/ 1140307 h 1140307"/>
              <a:gd name="connsiteX4" fmla="*/ 0 w 1238062"/>
              <a:gd name="connsiteY4" fmla="*/ 874432 h 1140307"/>
              <a:gd name="connsiteX5" fmla="*/ 663211 w 1238062"/>
              <a:gd name="connsiteY5" fmla="*/ 0 h 1140307"/>
              <a:gd name="connsiteX0" fmla="*/ 663211 w 1238062"/>
              <a:gd name="connsiteY0" fmla="*/ 0 h 885418"/>
              <a:gd name="connsiteX1" fmla="*/ 1238062 w 1238062"/>
              <a:gd name="connsiteY1" fmla="*/ 0 h 885418"/>
              <a:gd name="connsiteX2" fmla="*/ 649073 w 1238062"/>
              <a:gd name="connsiteY2" fmla="*/ 885418 h 885418"/>
              <a:gd name="connsiteX3" fmla="*/ 0 w 1238062"/>
              <a:gd name="connsiteY3" fmla="*/ 874432 h 885418"/>
              <a:gd name="connsiteX4" fmla="*/ 663211 w 1238062"/>
              <a:gd name="connsiteY4" fmla="*/ 0 h 885418"/>
              <a:gd name="connsiteX0" fmla="*/ 14138 w 588989"/>
              <a:gd name="connsiteY0" fmla="*/ 0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14138 w 588989"/>
              <a:gd name="connsiteY3" fmla="*/ 0 h 885418"/>
              <a:gd name="connsiteX0" fmla="*/ 9904 w 588989"/>
              <a:gd name="connsiteY0" fmla="*/ 0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9904 w 588989"/>
              <a:gd name="connsiteY3" fmla="*/ 0 h 885418"/>
              <a:gd name="connsiteX0" fmla="*/ 7322 w 588989"/>
              <a:gd name="connsiteY0" fmla="*/ 2342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7322 w 588989"/>
              <a:gd name="connsiteY3" fmla="*/ 2342 h 885418"/>
              <a:gd name="connsiteX0" fmla="*/ 2161 w 588989"/>
              <a:gd name="connsiteY0" fmla="*/ 2342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2161 w 588989"/>
              <a:gd name="connsiteY3" fmla="*/ 2342 h 885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8989" h="885418">
                <a:moveTo>
                  <a:pt x="2161" y="2342"/>
                </a:moveTo>
                <a:lnTo>
                  <a:pt x="588989" y="0"/>
                </a:lnTo>
                <a:lnTo>
                  <a:pt x="0" y="885418"/>
                </a:lnTo>
                <a:cubicBezTo>
                  <a:pt x="2441" y="591059"/>
                  <a:pt x="-280" y="296701"/>
                  <a:pt x="2161" y="2342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3">
            <a:extLst>
              <a:ext uri="{FF2B5EF4-FFF2-40B4-BE49-F238E27FC236}">
                <a16:creationId xmlns:a16="http://schemas.microsoft.com/office/drawing/2014/main" id="{39BDFF64-1BD3-4759-B3CF-0B4663E08CA9}"/>
              </a:ext>
            </a:extLst>
          </p:cNvPr>
          <p:cNvSpPr/>
          <p:nvPr/>
        </p:nvSpPr>
        <p:spPr>
          <a:xfrm>
            <a:off x="-4463" y="6527174"/>
            <a:ext cx="743152" cy="335459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92430 w 8868793"/>
              <a:gd name="connsiteY0" fmla="*/ 672438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92430 w 8868793"/>
              <a:gd name="connsiteY4" fmla="*/ 672438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78412"/>
              <a:gd name="connsiteY0" fmla="*/ 820899 h 1140307"/>
              <a:gd name="connsiteX1" fmla="*/ 8878412 w 8878412"/>
              <a:gd name="connsiteY1" fmla="*/ 0 h 1140307"/>
              <a:gd name="connsiteX2" fmla="*/ 8123810 w 8878412"/>
              <a:gd name="connsiteY2" fmla="*/ 1140307 h 1140307"/>
              <a:gd name="connsiteX3" fmla="*/ 9619 w 8878412"/>
              <a:gd name="connsiteY3" fmla="*/ 1122552 h 1140307"/>
              <a:gd name="connsiteX4" fmla="*/ 0 w 8878412"/>
              <a:gd name="connsiteY4" fmla="*/ 820899 h 1140307"/>
              <a:gd name="connsiteX0" fmla="*/ 0 w 8329993"/>
              <a:gd name="connsiteY0" fmla="*/ 0 h 319408"/>
              <a:gd name="connsiteX1" fmla="*/ 8329993 w 8329993"/>
              <a:gd name="connsiteY1" fmla="*/ 0 h 319408"/>
              <a:gd name="connsiteX2" fmla="*/ 8123810 w 8329993"/>
              <a:gd name="connsiteY2" fmla="*/ 319408 h 319408"/>
              <a:gd name="connsiteX3" fmla="*/ 9619 w 8329993"/>
              <a:gd name="connsiteY3" fmla="*/ 301653 h 319408"/>
              <a:gd name="connsiteX4" fmla="*/ 0 w 8329993"/>
              <a:gd name="connsiteY4" fmla="*/ 0 h 319408"/>
              <a:gd name="connsiteX0" fmla="*/ 3 w 8320374"/>
              <a:gd name="connsiteY0" fmla="*/ 0 h 328140"/>
              <a:gd name="connsiteX1" fmla="*/ 8320374 w 8320374"/>
              <a:gd name="connsiteY1" fmla="*/ 8732 h 328140"/>
              <a:gd name="connsiteX2" fmla="*/ 8114191 w 8320374"/>
              <a:gd name="connsiteY2" fmla="*/ 328140 h 328140"/>
              <a:gd name="connsiteX3" fmla="*/ 0 w 8320374"/>
              <a:gd name="connsiteY3" fmla="*/ 310385 h 328140"/>
              <a:gd name="connsiteX4" fmla="*/ 3 w 8320374"/>
              <a:gd name="connsiteY4" fmla="*/ 0 h 328140"/>
              <a:gd name="connsiteX0" fmla="*/ 3 w 8320374"/>
              <a:gd name="connsiteY0" fmla="*/ 1850 h 329990"/>
              <a:gd name="connsiteX1" fmla="*/ 8320374 w 8320374"/>
              <a:gd name="connsiteY1" fmla="*/ 0 h 329990"/>
              <a:gd name="connsiteX2" fmla="*/ 8114191 w 8320374"/>
              <a:gd name="connsiteY2" fmla="*/ 329990 h 329990"/>
              <a:gd name="connsiteX3" fmla="*/ 0 w 8320374"/>
              <a:gd name="connsiteY3" fmla="*/ 312235 h 329990"/>
              <a:gd name="connsiteX4" fmla="*/ 3 w 8320374"/>
              <a:gd name="connsiteY4" fmla="*/ 1850 h 329990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582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7463 w 8327834"/>
              <a:gd name="connsiteY0" fmla="*/ 1850 h 333399"/>
              <a:gd name="connsiteX1" fmla="*/ 8327834 w 8327834"/>
              <a:gd name="connsiteY1" fmla="*/ 0 h 333399"/>
              <a:gd name="connsiteX2" fmla="*/ 8121651 w 8327834"/>
              <a:gd name="connsiteY2" fmla="*/ 329990 h 333399"/>
              <a:gd name="connsiteX3" fmla="*/ 1632 w 8327834"/>
              <a:gd name="connsiteY3" fmla="*/ 333399 h 333399"/>
              <a:gd name="connsiteX4" fmla="*/ 7463 w 8327834"/>
              <a:gd name="connsiteY4" fmla="*/ 1850 h 333399"/>
              <a:gd name="connsiteX0" fmla="*/ 0 w 8332030"/>
              <a:gd name="connsiteY0" fmla="*/ 1850 h 333399"/>
              <a:gd name="connsiteX1" fmla="*/ 8332030 w 8332030"/>
              <a:gd name="connsiteY1" fmla="*/ 0 h 333399"/>
              <a:gd name="connsiteX2" fmla="*/ 8125847 w 8332030"/>
              <a:gd name="connsiteY2" fmla="*/ 329990 h 333399"/>
              <a:gd name="connsiteX3" fmla="*/ 5828 w 8332030"/>
              <a:gd name="connsiteY3" fmla="*/ 333399 h 333399"/>
              <a:gd name="connsiteX4" fmla="*/ 0 w 8332030"/>
              <a:gd name="connsiteY4" fmla="*/ 1850 h 333399"/>
              <a:gd name="connsiteX0" fmla="*/ 7560904 w 8326206"/>
              <a:gd name="connsiteY0" fmla="*/ 0 h 340918"/>
              <a:gd name="connsiteX1" fmla="*/ 8326206 w 8326206"/>
              <a:gd name="connsiteY1" fmla="*/ 7519 h 340918"/>
              <a:gd name="connsiteX2" fmla="*/ 8120023 w 8326206"/>
              <a:gd name="connsiteY2" fmla="*/ 337509 h 340918"/>
              <a:gd name="connsiteX3" fmla="*/ 4 w 8326206"/>
              <a:gd name="connsiteY3" fmla="*/ 340918 h 340918"/>
              <a:gd name="connsiteX4" fmla="*/ 7560904 w 8326206"/>
              <a:gd name="connsiteY4" fmla="*/ 0 h 340918"/>
              <a:gd name="connsiteX0" fmla="*/ 211070 w 976372"/>
              <a:gd name="connsiteY0" fmla="*/ 0 h 359657"/>
              <a:gd name="connsiteX1" fmla="*/ 976372 w 976372"/>
              <a:gd name="connsiteY1" fmla="*/ 7519 h 359657"/>
              <a:gd name="connsiteX2" fmla="*/ 770189 w 976372"/>
              <a:gd name="connsiteY2" fmla="*/ 337509 h 359657"/>
              <a:gd name="connsiteX3" fmla="*/ 116 w 976372"/>
              <a:gd name="connsiteY3" fmla="*/ 359657 h 359657"/>
              <a:gd name="connsiteX4" fmla="*/ 211070 w 976372"/>
              <a:gd name="connsiteY4" fmla="*/ 0 h 359657"/>
              <a:gd name="connsiteX0" fmla="*/ 0 w 765302"/>
              <a:gd name="connsiteY0" fmla="*/ 0 h 337509"/>
              <a:gd name="connsiteX1" fmla="*/ 765302 w 765302"/>
              <a:gd name="connsiteY1" fmla="*/ 7519 h 337509"/>
              <a:gd name="connsiteX2" fmla="*/ 559119 w 765302"/>
              <a:gd name="connsiteY2" fmla="*/ 337509 h 337509"/>
              <a:gd name="connsiteX3" fmla="*/ 81842 w 765302"/>
              <a:gd name="connsiteY3" fmla="*/ 277885 h 337509"/>
              <a:gd name="connsiteX4" fmla="*/ 0 w 765302"/>
              <a:gd name="connsiteY4" fmla="*/ 0 h 337509"/>
              <a:gd name="connsiteX0" fmla="*/ 42525 w 807827"/>
              <a:gd name="connsiteY0" fmla="*/ 0 h 344325"/>
              <a:gd name="connsiteX1" fmla="*/ 807827 w 807827"/>
              <a:gd name="connsiteY1" fmla="*/ 7519 h 344325"/>
              <a:gd name="connsiteX2" fmla="*/ 601644 w 807827"/>
              <a:gd name="connsiteY2" fmla="*/ 337509 h 344325"/>
              <a:gd name="connsiteX3" fmla="*/ 492 w 807827"/>
              <a:gd name="connsiteY3" fmla="*/ 344325 h 344325"/>
              <a:gd name="connsiteX4" fmla="*/ 42525 w 807827"/>
              <a:gd name="connsiteY4" fmla="*/ 0 h 344325"/>
              <a:gd name="connsiteX0" fmla="*/ 14958 w 808413"/>
              <a:gd name="connsiteY0" fmla="*/ 7814 h 336806"/>
              <a:gd name="connsiteX1" fmla="*/ 808413 w 808413"/>
              <a:gd name="connsiteY1" fmla="*/ 0 h 336806"/>
              <a:gd name="connsiteX2" fmla="*/ 602230 w 808413"/>
              <a:gd name="connsiteY2" fmla="*/ 329990 h 336806"/>
              <a:gd name="connsiteX3" fmla="*/ 1078 w 808413"/>
              <a:gd name="connsiteY3" fmla="*/ 336806 h 336806"/>
              <a:gd name="connsiteX4" fmla="*/ 14958 w 808413"/>
              <a:gd name="connsiteY4" fmla="*/ 7814 h 336806"/>
              <a:gd name="connsiteX0" fmla="*/ 638927 w 807375"/>
              <a:gd name="connsiteY0" fmla="*/ 0 h 666301"/>
              <a:gd name="connsiteX1" fmla="*/ 807375 w 807375"/>
              <a:gd name="connsiteY1" fmla="*/ 329495 h 666301"/>
              <a:gd name="connsiteX2" fmla="*/ 601192 w 807375"/>
              <a:gd name="connsiteY2" fmla="*/ 659485 h 666301"/>
              <a:gd name="connsiteX3" fmla="*/ 40 w 807375"/>
              <a:gd name="connsiteY3" fmla="*/ 666301 h 666301"/>
              <a:gd name="connsiteX4" fmla="*/ 638927 w 807375"/>
              <a:gd name="connsiteY4" fmla="*/ 0 h 666301"/>
              <a:gd name="connsiteX0" fmla="*/ 9663 w 808749"/>
              <a:gd name="connsiteY0" fmla="*/ 0 h 344324"/>
              <a:gd name="connsiteX1" fmla="*/ 808749 w 808749"/>
              <a:gd name="connsiteY1" fmla="*/ 7518 h 344324"/>
              <a:gd name="connsiteX2" fmla="*/ 602566 w 808749"/>
              <a:gd name="connsiteY2" fmla="*/ 337508 h 344324"/>
              <a:gd name="connsiteX3" fmla="*/ 1414 w 808749"/>
              <a:gd name="connsiteY3" fmla="*/ 344324 h 344324"/>
              <a:gd name="connsiteX4" fmla="*/ 9663 w 808749"/>
              <a:gd name="connsiteY4" fmla="*/ 0 h 344324"/>
              <a:gd name="connsiteX0" fmla="*/ 9663 w 808749"/>
              <a:gd name="connsiteY0" fmla="*/ 58922 h 336806"/>
              <a:gd name="connsiteX1" fmla="*/ 808749 w 808749"/>
              <a:gd name="connsiteY1" fmla="*/ 0 h 336806"/>
              <a:gd name="connsiteX2" fmla="*/ 602566 w 808749"/>
              <a:gd name="connsiteY2" fmla="*/ 329990 h 336806"/>
              <a:gd name="connsiteX3" fmla="*/ 1414 w 808749"/>
              <a:gd name="connsiteY3" fmla="*/ 336806 h 336806"/>
              <a:gd name="connsiteX4" fmla="*/ 9663 w 808749"/>
              <a:gd name="connsiteY4" fmla="*/ 58922 h 336806"/>
              <a:gd name="connsiteX0" fmla="*/ 9663 w 808749"/>
              <a:gd name="connsiteY0" fmla="*/ 7815 h 336806"/>
              <a:gd name="connsiteX1" fmla="*/ 808749 w 808749"/>
              <a:gd name="connsiteY1" fmla="*/ 0 h 336806"/>
              <a:gd name="connsiteX2" fmla="*/ 602566 w 808749"/>
              <a:gd name="connsiteY2" fmla="*/ 329990 h 336806"/>
              <a:gd name="connsiteX3" fmla="*/ 1414 w 808749"/>
              <a:gd name="connsiteY3" fmla="*/ 336806 h 336806"/>
              <a:gd name="connsiteX4" fmla="*/ 9663 w 808749"/>
              <a:gd name="connsiteY4" fmla="*/ 7815 h 336806"/>
              <a:gd name="connsiteX0" fmla="*/ 9663 w 808749"/>
              <a:gd name="connsiteY0" fmla="*/ 0 h 441427"/>
              <a:gd name="connsiteX1" fmla="*/ 808749 w 808749"/>
              <a:gd name="connsiteY1" fmla="*/ 104621 h 441427"/>
              <a:gd name="connsiteX2" fmla="*/ 602566 w 808749"/>
              <a:gd name="connsiteY2" fmla="*/ 434611 h 441427"/>
              <a:gd name="connsiteX3" fmla="*/ 1414 w 808749"/>
              <a:gd name="connsiteY3" fmla="*/ 441427 h 441427"/>
              <a:gd name="connsiteX4" fmla="*/ 9663 w 808749"/>
              <a:gd name="connsiteY4" fmla="*/ 0 h 441427"/>
              <a:gd name="connsiteX0" fmla="*/ 9663 w 808749"/>
              <a:gd name="connsiteY0" fmla="*/ 0 h 339212"/>
              <a:gd name="connsiteX1" fmla="*/ 808749 w 808749"/>
              <a:gd name="connsiteY1" fmla="*/ 2406 h 339212"/>
              <a:gd name="connsiteX2" fmla="*/ 602566 w 808749"/>
              <a:gd name="connsiteY2" fmla="*/ 332396 h 339212"/>
              <a:gd name="connsiteX3" fmla="*/ 1414 w 808749"/>
              <a:gd name="connsiteY3" fmla="*/ 339212 h 339212"/>
              <a:gd name="connsiteX4" fmla="*/ 9663 w 808749"/>
              <a:gd name="connsiteY4" fmla="*/ 0 h 339212"/>
              <a:gd name="connsiteX0" fmla="*/ 177306 w 807472"/>
              <a:gd name="connsiteY0" fmla="*/ 84476 h 336806"/>
              <a:gd name="connsiteX1" fmla="*/ 807472 w 807472"/>
              <a:gd name="connsiteY1" fmla="*/ 0 h 336806"/>
              <a:gd name="connsiteX2" fmla="*/ 601289 w 807472"/>
              <a:gd name="connsiteY2" fmla="*/ 329990 h 336806"/>
              <a:gd name="connsiteX3" fmla="*/ 137 w 807472"/>
              <a:gd name="connsiteY3" fmla="*/ 336806 h 336806"/>
              <a:gd name="connsiteX4" fmla="*/ 177306 w 807472"/>
              <a:gd name="connsiteY4" fmla="*/ 84476 h 336806"/>
              <a:gd name="connsiteX0" fmla="*/ 4669 w 809386"/>
              <a:gd name="connsiteY0" fmla="*/ 2704 h 336806"/>
              <a:gd name="connsiteX1" fmla="*/ 809386 w 809386"/>
              <a:gd name="connsiteY1" fmla="*/ 0 h 336806"/>
              <a:gd name="connsiteX2" fmla="*/ 603203 w 809386"/>
              <a:gd name="connsiteY2" fmla="*/ 329990 h 336806"/>
              <a:gd name="connsiteX3" fmla="*/ 2051 w 809386"/>
              <a:gd name="connsiteY3" fmla="*/ 336806 h 336806"/>
              <a:gd name="connsiteX4" fmla="*/ 4669 w 809386"/>
              <a:gd name="connsiteY4" fmla="*/ 2704 h 336806"/>
              <a:gd name="connsiteX0" fmla="*/ 0 w 804717"/>
              <a:gd name="connsiteY0" fmla="*/ 2704 h 329990"/>
              <a:gd name="connsiteX1" fmla="*/ 804717 w 804717"/>
              <a:gd name="connsiteY1" fmla="*/ 0 h 329990"/>
              <a:gd name="connsiteX2" fmla="*/ 598534 w 804717"/>
              <a:gd name="connsiteY2" fmla="*/ 329990 h 329990"/>
              <a:gd name="connsiteX3" fmla="*/ 166302 w 804717"/>
              <a:gd name="connsiteY3" fmla="*/ 224369 h 329990"/>
              <a:gd name="connsiteX4" fmla="*/ 0 w 804717"/>
              <a:gd name="connsiteY4" fmla="*/ 2704 h 329990"/>
              <a:gd name="connsiteX0" fmla="*/ 20383 w 825100"/>
              <a:gd name="connsiteY0" fmla="*/ 2704 h 329990"/>
              <a:gd name="connsiteX1" fmla="*/ 825100 w 825100"/>
              <a:gd name="connsiteY1" fmla="*/ 0 h 329990"/>
              <a:gd name="connsiteX2" fmla="*/ 618917 w 825100"/>
              <a:gd name="connsiteY2" fmla="*/ 329990 h 329990"/>
              <a:gd name="connsiteX3" fmla="*/ 872 w 825100"/>
              <a:gd name="connsiteY3" fmla="*/ 321474 h 329990"/>
              <a:gd name="connsiteX4" fmla="*/ 20383 w 825100"/>
              <a:gd name="connsiteY4" fmla="*/ 2704 h 329990"/>
              <a:gd name="connsiteX0" fmla="*/ 0 w 804717"/>
              <a:gd name="connsiteY0" fmla="*/ 2704 h 329990"/>
              <a:gd name="connsiteX1" fmla="*/ 804717 w 804717"/>
              <a:gd name="connsiteY1" fmla="*/ 0 h 329990"/>
              <a:gd name="connsiteX2" fmla="*/ 598534 w 804717"/>
              <a:gd name="connsiteY2" fmla="*/ 329990 h 329990"/>
              <a:gd name="connsiteX3" fmla="*/ 109878 w 804717"/>
              <a:gd name="connsiteY3" fmla="*/ 289445 h 329990"/>
              <a:gd name="connsiteX4" fmla="*/ 0 w 804717"/>
              <a:gd name="connsiteY4" fmla="*/ 2704 h 329990"/>
              <a:gd name="connsiteX0" fmla="*/ 267 w 804984"/>
              <a:gd name="connsiteY0" fmla="*/ 2704 h 329990"/>
              <a:gd name="connsiteX1" fmla="*/ 804984 w 804984"/>
              <a:gd name="connsiteY1" fmla="*/ 0 h 329990"/>
              <a:gd name="connsiteX2" fmla="*/ 598801 w 804984"/>
              <a:gd name="connsiteY2" fmla="*/ 329990 h 329990"/>
              <a:gd name="connsiteX3" fmla="*/ 4281 w 804984"/>
              <a:gd name="connsiteY3" fmla="*/ 326813 h 329990"/>
              <a:gd name="connsiteX4" fmla="*/ 267 w 804984"/>
              <a:gd name="connsiteY4" fmla="*/ 2704 h 329990"/>
              <a:gd name="connsiteX0" fmla="*/ 9204 w 802158"/>
              <a:gd name="connsiteY0" fmla="*/ 2704 h 329990"/>
              <a:gd name="connsiteX1" fmla="*/ 802158 w 802158"/>
              <a:gd name="connsiteY1" fmla="*/ 0 h 329990"/>
              <a:gd name="connsiteX2" fmla="*/ 595975 w 802158"/>
              <a:gd name="connsiteY2" fmla="*/ 329990 h 329990"/>
              <a:gd name="connsiteX3" fmla="*/ 1455 w 802158"/>
              <a:gd name="connsiteY3" fmla="*/ 326813 h 329990"/>
              <a:gd name="connsiteX4" fmla="*/ 9204 w 802158"/>
              <a:gd name="connsiteY4" fmla="*/ 2704 h 329990"/>
              <a:gd name="connsiteX0" fmla="*/ 6555 w 802450"/>
              <a:gd name="connsiteY0" fmla="*/ 35 h 329990"/>
              <a:gd name="connsiteX1" fmla="*/ 802450 w 802450"/>
              <a:gd name="connsiteY1" fmla="*/ 0 h 329990"/>
              <a:gd name="connsiteX2" fmla="*/ 596267 w 802450"/>
              <a:gd name="connsiteY2" fmla="*/ 329990 h 329990"/>
              <a:gd name="connsiteX3" fmla="*/ 1747 w 802450"/>
              <a:gd name="connsiteY3" fmla="*/ 326813 h 329990"/>
              <a:gd name="connsiteX4" fmla="*/ 6555 w 802450"/>
              <a:gd name="connsiteY4" fmla="*/ 35 h 329990"/>
              <a:gd name="connsiteX0" fmla="*/ 267 w 804984"/>
              <a:gd name="connsiteY0" fmla="*/ 2705 h 329990"/>
              <a:gd name="connsiteX1" fmla="*/ 804984 w 804984"/>
              <a:gd name="connsiteY1" fmla="*/ 0 h 329990"/>
              <a:gd name="connsiteX2" fmla="*/ 598801 w 804984"/>
              <a:gd name="connsiteY2" fmla="*/ 329990 h 329990"/>
              <a:gd name="connsiteX3" fmla="*/ 4281 w 804984"/>
              <a:gd name="connsiteY3" fmla="*/ 326813 h 329990"/>
              <a:gd name="connsiteX4" fmla="*/ 267 w 804984"/>
              <a:gd name="connsiteY4" fmla="*/ 2705 h 329990"/>
              <a:gd name="connsiteX0" fmla="*/ 613566 w 800744"/>
              <a:gd name="connsiteY0" fmla="*/ 0 h 412697"/>
              <a:gd name="connsiteX1" fmla="*/ 800744 w 800744"/>
              <a:gd name="connsiteY1" fmla="*/ 82707 h 412697"/>
              <a:gd name="connsiteX2" fmla="*/ 594561 w 800744"/>
              <a:gd name="connsiteY2" fmla="*/ 412697 h 412697"/>
              <a:gd name="connsiteX3" fmla="*/ 41 w 800744"/>
              <a:gd name="connsiteY3" fmla="*/ 409520 h 412697"/>
              <a:gd name="connsiteX4" fmla="*/ 613566 w 800744"/>
              <a:gd name="connsiteY4" fmla="*/ 0 h 412697"/>
              <a:gd name="connsiteX0" fmla="*/ 9202 w 802157"/>
              <a:gd name="connsiteY0" fmla="*/ 0 h 337962"/>
              <a:gd name="connsiteX1" fmla="*/ 802157 w 802157"/>
              <a:gd name="connsiteY1" fmla="*/ 7972 h 337962"/>
              <a:gd name="connsiteX2" fmla="*/ 595974 w 802157"/>
              <a:gd name="connsiteY2" fmla="*/ 337962 h 337962"/>
              <a:gd name="connsiteX3" fmla="*/ 1454 w 802157"/>
              <a:gd name="connsiteY3" fmla="*/ 334785 h 337962"/>
              <a:gd name="connsiteX4" fmla="*/ 9202 w 802157"/>
              <a:gd name="connsiteY4" fmla="*/ 0 h 337962"/>
              <a:gd name="connsiteX0" fmla="*/ 79962 w 800989"/>
              <a:gd name="connsiteY0" fmla="*/ 91166 h 329990"/>
              <a:gd name="connsiteX1" fmla="*/ 800989 w 800989"/>
              <a:gd name="connsiteY1" fmla="*/ 0 h 329990"/>
              <a:gd name="connsiteX2" fmla="*/ 594806 w 800989"/>
              <a:gd name="connsiteY2" fmla="*/ 329990 h 329990"/>
              <a:gd name="connsiteX3" fmla="*/ 286 w 800989"/>
              <a:gd name="connsiteY3" fmla="*/ 326813 h 329990"/>
              <a:gd name="connsiteX4" fmla="*/ 79962 w 800989"/>
              <a:gd name="connsiteY4" fmla="*/ 91166 h 329990"/>
              <a:gd name="connsiteX0" fmla="*/ 1 w 806276"/>
              <a:gd name="connsiteY0" fmla="*/ 0 h 333126"/>
              <a:gd name="connsiteX1" fmla="*/ 806276 w 806276"/>
              <a:gd name="connsiteY1" fmla="*/ 3136 h 333126"/>
              <a:gd name="connsiteX2" fmla="*/ 600093 w 806276"/>
              <a:gd name="connsiteY2" fmla="*/ 333126 h 333126"/>
              <a:gd name="connsiteX3" fmla="*/ 5573 w 806276"/>
              <a:gd name="connsiteY3" fmla="*/ 329949 h 333126"/>
              <a:gd name="connsiteX4" fmla="*/ 1 w 806276"/>
              <a:gd name="connsiteY4" fmla="*/ 0 h 333126"/>
              <a:gd name="connsiteX0" fmla="*/ 103877 w 800928"/>
              <a:gd name="connsiteY0" fmla="*/ 0 h 395993"/>
              <a:gd name="connsiteX1" fmla="*/ 800928 w 800928"/>
              <a:gd name="connsiteY1" fmla="*/ 66003 h 395993"/>
              <a:gd name="connsiteX2" fmla="*/ 594745 w 800928"/>
              <a:gd name="connsiteY2" fmla="*/ 395993 h 395993"/>
              <a:gd name="connsiteX3" fmla="*/ 225 w 800928"/>
              <a:gd name="connsiteY3" fmla="*/ 392816 h 395993"/>
              <a:gd name="connsiteX4" fmla="*/ 103877 w 800928"/>
              <a:gd name="connsiteY4" fmla="*/ 0 h 395993"/>
              <a:gd name="connsiteX0" fmla="*/ 1 w 806276"/>
              <a:gd name="connsiteY0" fmla="*/ 1700 h 329990"/>
              <a:gd name="connsiteX1" fmla="*/ 806276 w 806276"/>
              <a:gd name="connsiteY1" fmla="*/ 0 h 329990"/>
              <a:gd name="connsiteX2" fmla="*/ 600093 w 806276"/>
              <a:gd name="connsiteY2" fmla="*/ 329990 h 329990"/>
              <a:gd name="connsiteX3" fmla="*/ 5573 w 806276"/>
              <a:gd name="connsiteY3" fmla="*/ 326813 h 329990"/>
              <a:gd name="connsiteX4" fmla="*/ 1 w 806276"/>
              <a:gd name="connsiteY4" fmla="*/ 1700 h 329990"/>
              <a:gd name="connsiteX0" fmla="*/ 2292 w 803406"/>
              <a:gd name="connsiteY0" fmla="*/ 1700 h 329990"/>
              <a:gd name="connsiteX1" fmla="*/ 803406 w 803406"/>
              <a:gd name="connsiteY1" fmla="*/ 0 h 329990"/>
              <a:gd name="connsiteX2" fmla="*/ 597223 w 803406"/>
              <a:gd name="connsiteY2" fmla="*/ 329990 h 329990"/>
              <a:gd name="connsiteX3" fmla="*/ 2703 w 803406"/>
              <a:gd name="connsiteY3" fmla="*/ 326813 h 329990"/>
              <a:gd name="connsiteX4" fmla="*/ 2292 w 803406"/>
              <a:gd name="connsiteY4" fmla="*/ 1700 h 329990"/>
              <a:gd name="connsiteX0" fmla="*/ 0 w 801114"/>
              <a:gd name="connsiteY0" fmla="*/ 1700 h 329990"/>
              <a:gd name="connsiteX1" fmla="*/ 801114 w 801114"/>
              <a:gd name="connsiteY1" fmla="*/ 0 h 329990"/>
              <a:gd name="connsiteX2" fmla="*/ 594931 w 801114"/>
              <a:gd name="connsiteY2" fmla="*/ 329990 h 329990"/>
              <a:gd name="connsiteX3" fmla="*/ 77834 w 801114"/>
              <a:gd name="connsiteY3" fmla="*/ 270594 h 329990"/>
              <a:gd name="connsiteX4" fmla="*/ 0 w 801114"/>
              <a:gd name="connsiteY4" fmla="*/ 1700 h 329990"/>
              <a:gd name="connsiteX0" fmla="*/ 690 w 801804"/>
              <a:gd name="connsiteY0" fmla="*/ 1700 h 329990"/>
              <a:gd name="connsiteX1" fmla="*/ 801804 w 801804"/>
              <a:gd name="connsiteY1" fmla="*/ 0 h 329990"/>
              <a:gd name="connsiteX2" fmla="*/ 595621 w 801804"/>
              <a:gd name="connsiteY2" fmla="*/ 329990 h 329990"/>
              <a:gd name="connsiteX3" fmla="*/ 3682 w 801804"/>
              <a:gd name="connsiteY3" fmla="*/ 322127 h 329990"/>
              <a:gd name="connsiteX4" fmla="*/ 690 w 801804"/>
              <a:gd name="connsiteY4" fmla="*/ 1700 h 329990"/>
              <a:gd name="connsiteX0" fmla="*/ 4296 w 805410"/>
              <a:gd name="connsiteY0" fmla="*/ 1700 h 329990"/>
              <a:gd name="connsiteX1" fmla="*/ 805410 w 805410"/>
              <a:gd name="connsiteY1" fmla="*/ 0 h 329990"/>
              <a:gd name="connsiteX2" fmla="*/ 599227 w 805410"/>
              <a:gd name="connsiteY2" fmla="*/ 329990 h 329990"/>
              <a:gd name="connsiteX3" fmla="*/ 2127 w 805410"/>
              <a:gd name="connsiteY3" fmla="*/ 326813 h 329990"/>
              <a:gd name="connsiteX4" fmla="*/ 4296 w 805410"/>
              <a:gd name="connsiteY4" fmla="*/ 1700 h 329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5410" h="329990">
                <a:moveTo>
                  <a:pt x="4296" y="1700"/>
                </a:moveTo>
                <a:lnTo>
                  <a:pt x="805410" y="0"/>
                </a:lnTo>
                <a:lnTo>
                  <a:pt x="599227" y="329990"/>
                </a:lnTo>
                <a:lnTo>
                  <a:pt x="2127" y="326813"/>
                </a:lnTo>
                <a:cubicBezTo>
                  <a:pt x="-3703" y="100781"/>
                  <a:pt x="4296" y="70231"/>
                  <a:pt x="4296" y="1700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46508D7-325E-4FE4-9E40-A756D4757D09}"/>
              </a:ext>
            </a:extLst>
          </p:cNvPr>
          <p:cNvSpPr txBox="1"/>
          <p:nvPr/>
        </p:nvSpPr>
        <p:spPr>
          <a:xfrm>
            <a:off x="738690" y="6489072"/>
            <a:ext cx="136815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sz="2000" b="1" dirty="0">
                <a:solidFill>
                  <a:srgbClr val="206A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irort.ru</a:t>
            </a:r>
            <a:endParaRPr lang="ru-RU" sz="2000" b="1" dirty="0">
              <a:solidFill>
                <a:srgbClr val="206A7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9" name="Схема 8">
            <a:extLst>
              <a:ext uri="{FF2B5EF4-FFF2-40B4-BE49-F238E27FC236}">
                <a16:creationId xmlns:a16="http://schemas.microsoft.com/office/drawing/2014/main" id="{C4159FB1-C73D-49B5-A64E-1F4BFF4F50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89949691"/>
              </p:ext>
            </p:extLst>
          </p:nvPr>
        </p:nvGraphicFramePr>
        <p:xfrm>
          <a:off x="3452587" y="1669348"/>
          <a:ext cx="5439893" cy="35598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68A0ACFC-5B6E-43E6-A014-7DC83B124EF3}"/>
              </a:ext>
            </a:extLst>
          </p:cNvPr>
          <p:cNvGrpSpPr/>
          <p:nvPr/>
        </p:nvGrpSpPr>
        <p:grpSpPr>
          <a:xfrm>
            <a:off x="467544" y="1721749"/>
            <a:ext cx="2805207" cy="1203195"/>
            <a:chOff x="218707" y="1293495"/>
            <a:chExt cx="1742958" cy="846825"/>
          </a:xfrm>
        </p:grpSpPr>
        <p:sp>
          <p:nvSpPr>
            <p:cNvPr id="11" name="Прямоугольник: скругленные углы 10">
              <a:extLst>
                <a:ext uri="{FF2B5EF4-FFF2-40B4-BE49-F238E27FC236}">
                  <a16:creationId xmlns:a16="http://schemas.microsoft.com/office/drawing/2014/main" id="{5BD6891C-9206-4C07-A470-3E5F8646D455}"/>
                </a:ext>
              </a:extLst>
            </p:cNvPr>
            <p:cNvSpPr/>
            <p:nvPr/>
          </p:nvSpPr>
          <p:spPr>
            <a:xfrm>
              <a:off x="218707" y="1293495"/>
              <a:ext cx="1742958" cy="846825"/>
            </a:xfrm>
            <a:prstGeom prst="roundRect">
              <a:avLst>
                <a:gd name="adj" fmla="val 10000"/>
              </a:avLst>
            </a:prstGeom>
            <a:solidFill>
              <a:srgbClr val="DDDDDD">
                <a:hueOff val="0"/>
                <a:satOff val="0"/>
                <a:lumOff val="0"/>
                <a:alphaOff val="0"/>
              </a:srgbClr>
            </a:solidFill>
            <a:ln w="22225" cap="rnd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</p:sp>
        <p:sp>
          <p:nvSpPr>
            <p:cNvPr id="12" name="Прямоугольник: скругленные углы 4">
              <a:extLst>
                <a:ext uri="{FF2B5EF4-FFF2-40B4-BE49-F238E27FC236}">
                  <a16:creationId xmlns:a16="http://schemas.microsoft.com/office/drawing/2014/main" id="{0ABE38EE-CCE3-467A-BB98-5499A2725CB1}"/>
                </a:ext>
              </a:extLst>
            </p:cNvPr>
            <p:cNvSpPr txBox="1"/>
            <p:nvPr/>
          </p:nvSpPr>
          <p:spPr>
            <a:xfrm>
              <a:off x="243510" y="1318298"/>
              <a:ext cx="1693352" cy="79721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111760" tIns="83820" rIns="111760" bIns="83820" numCol="1" spcCol="1270" anchor="ctr" anchorCtr="0">
              <a:noAutofit/>
            </a:bodyPr>
            <a:lstStyle/>
            <a:p>
              <a:pPr marL="0" marR="0" lvl="0" indent="0" algn="ctr" defTabSz="1955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rebuchet MS" panose="020B0603020202020204" pitchFamily="34" charset="0"/>
                </a:rPr>
                <a:t>50 школ</a:t>
              </a:r>
            </a:p>
            <a:p>
              <a:pPr marL="0" marR="0" lvl="0" indent="0" algn="ctr" defTabSz="1955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rebuchet MS" panose="020B0603020202020204" pitchFamily="34" charset="0"/>
                </a:rPr>
                <a:t>1031 чел./предмет</a:t>
              </a:r>
            </a:p>
          </p:txBody>
        </p:sp>
      </p:grp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2ACC1FB4-B2AF-4CC7-A0CB-8CD4EC701489}"/>
              </a:ext>
            </a:extLst>
          </p:cNvPr>
          <p:cNvGrpSpPr/>
          <p:nvPr/>
        </p:nvGrpSpPr>
        <p:grpSpPr>
          <a:xfrm>
            <a:off x="481440" y="2950356"/>
            <a:ext cx="2843714" cy="941032"/>
            <a:chOff x="218707" y="1199288"/>
            <a:chExt cx="1742958" cy="941032"/>
          </a:xfrm>
        </p:grpSpPr>
        <p:sp>
          <p:nvSpPr>
            <p:cNvPr id="19" name="Прямоугольник: скругленные углы 18">
              <a:extLst>
                <a:ext uri="{FF2B5EF4-FFF2-40B4-BE49-F238E27FC236}">
                  <a16:creationId xmlns:a16="http://schemas.microsoft.com/office/drawing/2014/main" id="{38BE1D25-1956-435C-A2AD-0725C8E53673}"/>
                </a:ext>
              </a:extLst>
            </p:cNvPr>
            <p:cNvSpPr/>
            <p:nvPr/>
          </p:nvSpPr>
          <p:spPr>
            <a:xfrm>
              <a:off x="218707" y="1293495"/>
              <a:ext cx="1742958" cy="846825"/>
            </a:xfrm>
            <a:prstGeom prst="roundRect">
              <a:avLst>
                <a:gd name="adj" fmla="val 10000"/>
              </a:avLst>
            </a:prstGeom>
            <a:solidFill>
              <a:srgbClr val="DDDDDD">
                <a:hueOff val="0"/>
                <a:satOff val="0"/>
                <a:lumOff val="0"/>
                <a:alphaOff val="0"/>
              </a:srgbClr>
            </a:solidFill>
            <a:ln w="22225" cap="rnd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</p:sp>
        <p:sp>
          <p:nvSpPr>
            <p:cNvPr id="20" name="Прямоугольник: скругленные углы 4">
              <a:extLst>
                <a:ext uri="{FF2B5EF4-FFF2-40B4-BE49-F238E27FC236}">
                  <a16:creationId xmlns:a16="http://schemas.microsoft.com/office/drawing/2014/main" id="{F2D56A2B-BC4A-4CA8-88D3-868938AF9114}"/>
                </a:ext>
              </a:extLst>
            </p:cNvPr>
            <p:cNvSpPr txBox="1"/>
            <p:nvPr/>
          </p:nvSpPr>
          <p:spPr>
            <a:xfrm>
              <a:off x="263919" y="1199288"/>
              <a:ext cx="1693352" cy="79721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111760" tIns="83820" rIns="111760" bIns="83820" numCol="1" spcCol="1270" anchor="ctr" anchorCtr="0">
              <a:noAutofit/>
            </a:bodyPr>
            <a:lstStyle/>
            <a:p>
              <a:pPr marL="0" marR="0" lvl="0" indent="0" algn="ctr" defTabSz="1955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rebuchet MS" panose="020B0603020202020204" pitchFamily="34" charset="0"/>
                </a:rPr>
                <a:t>учителя</a:t>
              </a:r>
            </a:p>
          </p:txBody>
        </p:sp>
      </p:grp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05B55CFB-3447-4D86-90BD-80A86A339969}"/>
              </a:ext>
            </a:extLst>
          </p:cNvPr>
          <p:cNvGrpSpPr/>
          <p:nvPr/>
        </p:nvGrpSpPr>
        <p:grpSpPr>
          <a:xfrm>
            <a:off x="514738" y="4134406"/>
            <a:ext cx="2843714" cy="846825"/>
            <a:chOff x="218707" y="1293495"/>
            <a:chExt cx="1742958" cy="846825"/>
          </a:xfrm>
        </p:grpSpPr>
        <p:sp>
          <p:nvSpPr>
            <p:cNvPr id="22" name="Прямоугольник: скругленные углы 21">
              <a:extLst>
                <a:ext uri="{FF2B5EF4-FFF2-40B4-BE49-F238E27FC236}">
                  <a16:creationId xmlns:a16="http://schemas.microsoft.com/office/drawing/2014/main" id="{FFD4AED9-2768-4CD7-91C5-38BA97C0C056}"/>
                </a:ext>
              </a:extLst>
            </p:cNvPr>
            <p:cNvSpPr/>
            <p:nvPr/>
          </p:nvSpPr>
          <p:spPr>
            <a:xfrm>
              <a:off x="218707" y="1293495"/>
              <a:ext cx="1742958" cy="846825"/>
            </a:xfrm>
            <a:prstGeom prst="roundRect">
              <a:avLst>
                <a:gd name="adj" fmla="val 10000"/>
              </a:avLst>
            </a:prstGeom>
            <a:solidFill>
              <a:srgbClr val="DDDDDD">
                <a:hueOff val="0"/>
                <a:satOff val="0"/>
                <a:lumOff val="0"/>
                <a:alphaOff val="0"/>
              </a:srgbClr>
            </a:solidFill>
            <a:ln w="22225" cap="rnd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</p:sp>
        <p:sp>
          <p:nvSpPr>
            <p:cNvPr id="23" name="Прямоугольник: скругленные углы 4">
              <a:extLst>
                <a:ext uri="{FF2B5EF4-FFF2-40B4-BE49-F238E27FC236}">
                  <a16:creationId xmlns:a16="http://schemas.microsoft.com/office/drawing/2014/main" id="{54CC434D-1151-4C97-8221-1A47A9AC4A18}"/>
                </a:ext>
              </a:extLst>
            </p:cNvPr>
            <p:cNvSpPr txBox="1"/>
            <p:nvPr/>
          </p:nvSpPr>
          <p:spPr>
            <a:xfrm>
              <a:off x="243510" y="1318298"/>
              <a:ext cx="1693352" cy="79721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111760" tIns="83820" rIns="111760" bIns="83820" numCol="1" spcCol="1270" anchor="ctr" anchorCtr="0">
              <a:noAutofit/>
            </a:bodyPr>
            <a:lstStyle/>
            <a:p>
              <a:pPr marL="0" marR="0" lvl="0" indent="0" algn="ctr" defTabSz="1955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rebuchet MS" panose="020B0603020202020204" pitchFamily="34" charset="0"/>
                </a:rPr>
                <a:t>предметы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02008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DB2AB0A-87EB-42CC-ACC5-1B0D89985FCC}"/>
              </a:ext>
            </a:extLst>
          </p:cNvPr>
          <p:cNvSpPr/>
          <p:nvPr/>
        </p:nvSpPr>
        <p:spPr>
          <a:xfrm>
            <a:off x="-6432" y="198087"/>
            <a:ext cx="8183241" cy="1159202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0 w 8868792"/>
              <a:gd name="connsiteY0" fmla="*/ 0 h 1248797"/>
              <a:gd name="connsiteX1" fmla="*/ 8868792 w 8868792"/>
              <a:gd name="connsiteY1" fmla="*/ 0 h 1248797"/>
              <a:gd name="connsiteX2" fmla="*/ 8114190 w 8868792"/>
              <a:gd name="connsiteY2" fmla="*/ 1140307 h 1248797"/>
              <a:gd name="connsiteX3" fmla="*/ 312948 w 8868792"/>
              <a:gd name="connsiteY3" fmla="*/ 1248797 h 1248797"/>
              <a:gd name="connsiteX4" fmla="*/ 0 w 8868792"/>
              <a:gd name="connsiteY4" fmla="*/ 0 h 124879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30442 h 1140307"/>
              <a:gd name="connsiteX4" fmla="*/ 1 w 8868793"/>
              <a:gd name="connsiteY4" fmla="*/ 0 h 1140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8793" h="1140307">
                <a:moveTo>
                  <a:pt x="1" y="0"/>
                </a:moveTo>
                <a:lnTo>
                  <a:pt x="8868793" y="0"/>
                </a:lnTo>
                <a:lnTo>
                  <a:pt x="8114191" y="1140307"/>
                </a:lnTo>
                <a:lnTo>
                  <a:pt x="0" y="1130442"/>
                </a:lnTo>
                <a:cubicBezTo>
                  <a:pt x="0" y="756258"/>
                  <a:pt x="1" y="374184"/>
                  <a:pt x="1" y="0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49141" y="407170"/>
            <a:ext cx="7779243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24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АПРОБАЦИЯ ПРИМЕРНЫХ РАБОЧИХ ПРОГРАММ</a:t>
            </a:r>
            <a:br>
              <a:rPr lang="ru-RU" sz="24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4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ФОРМЫ УЧАСТИЯ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AFC4DE5-831D-44FD-B9CC-18159C9EA6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719" y="325027"/>
            <a:ext cx="604669" cy="837122"/>
          </a:xfrm>
          <a:prstGeom prst="rect">
            <a:avLst/>
          </a:prstGeom>
        </p:spPr>
      </p:pic>
      <p:sp>
        <p:nvSpPr>
          <p:cNvPr id="15" name="Прямоугольник 3">
            <a:extLst>
              <a:ext uri="{FF2B5EF4-FFF2-40B4-BE49-F238E27FC236}">
                <a16:creationId xmlns:a16="http://schemas.microsoft.com/office/drawing/2014/main" id="{C6F6FDDB-194D-4340-B38F-E7F90D09A6E3}"/>
              </a:ext>
            </a:extLst>
          </p:cNvPr>
          <p:cNvSpPr/>
          <p:nvPr/>
        </p:nvSpPr>
        <p:spPr>
          <a:xfrm flipH="1" flipV="1">
            <a:off x="2072808" y="6529840"/>
            <a:ext cx="7074025" cy="336258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92430 w 8868793"/>
              <a:gd name="connsiteY0" fmla="*/ 672438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92430 w 8868793"/>
              <a:gd name="connsiteY4" fmla="*/ 672438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78412"/>
              <a:gd name="connsiteY0" fmla="*/ 820899 h 1140307"/>
              <a:gd name="connsiteX1" fmla="*/ 8878412 w 8878412"/>
              <a:gd name="connsiteY1" fmla="*/ 0 h 1140307"/>
              <a:gd name="connsiteX2" fmla="*/ 8123810 w 8878412"/>
              <a:gd name="connsiteY2" fmla="*/ 1140307 h 1140307"/>
              <a:gd name="connsiteX3" fmla="*/ 9619 w 8878412"/>
              <a:gd name="connsiteY3" fmla="*/ 1122552 h 1140307"/>
              <a:gd name="connsiteX4" fmla="*/ 0 w 8878412"/>
              <a:gd name="connsiteY4" fmla="*/ 820899 h 1140307"/>
              <a:gd name="connsiteX0" fmla="*/ 0 w 8329993"/>
              <a:gd name="connsiteY0" fmla="*/ 0 h 319408"/>
              <a:gd name="connsiteX1" fmla="*/ 8329993 w 8329993"/>
              <a:gd name="connsiteY1" fmla="*/ 0 h 319408"/>
              <a:gd name="connsiteX2" fmla="*/ 8123810 w 8329993"/>
              <a:gd name="connsiteY2" fmla="*/ 319408 h 319408"/>
              <a:gd name="connsiteX3" fmla="*/ 9619 w 8329993"/>
              <a:gd name="connsiteY3" fmla="*/ 301653 h 319408"/>
              <a:gd name="connsiteX4" fmla="*/ 0 w 8329993"/>
              <a:gd name="connsiteY4" fmla="*/ 0 h 319408"/>
              <a:gd name="connsiteX0" fmla="*/ 3 w 8320374"/>
              <a:gd name="connsiteY0" fmla="*/ 0 h 328140"/>
              <a:gd name="connsiteX1" fmla="*/ 8320374 w 8320374"/>
              <a:gd name="connsiteY1" fmla="*/ 8732 h 328140"/>
              <a:gd name="connsiteX2" fmla="*/ 8114191 w 8320374"/>
              <a:gd name="connsiteY2" fmla="*/ 328140 h 328140"/>
              <a:gd name="connsiteX3" fmla="*/ 0 w 8320374"/>
              <a:gd name="connsiteY3" fmla="*/ 310385 h 328140"/>
              <a:gd name="connsiteX4" fmla="*/ 3 w 8320374"/>
              <a:gd name="connsiteY4" fmla="*/ 0 h 328140"/>
              <a:gd name="connsiteX0" fmla="*/ 3 w 8320374"/>
              <a:gd name="connsiteY0" fmla="*/ 1850 h 329990"/>
              <a:gd name="connsiteX1" fmla="*/ 8320374 w 8320374"/>
              <a:gd name="connsiteY1" fmla="*/ 0 h 329990"/>
              <a:gd name="connsiteX2" fmla="*/ 8114191 w 8320374"/>
              <a:gd name="connsiteY2" fmla="*/ 329990 h 329990"/>
              <a:gd name="connsiteX3" fmla="*/ 0 w 8320374"/>
              <a:gd name="connsiteY3" fmla="*/ 312235 h 329990"/>
              <a:gd name="connsiteX4" fmla="*/ 3 w 8320374"/>
              <a:gd name="connsiteY4" fmla="*/ 1850 h 329990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582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7463 w 8327834"/>
              <a:gd name="connsiteY0" fmla="*/ 1850 h 333399"/>
              <a:gd name="connsiteX1" fmla="*/ 8327834 w 8327834"/>
              <a:gd name="connsiteY1" fmla="*/ 0 h 333399"/>
              <a:gd name="connsiteX2" fmla="*/ 8121651 w 8327834"/>
              <a:gd name="connsiteY2" fmla="*/ 329990 h 333399"/>
              <a:gd name="connsiteX3" fmla="*/ 1632 w 8327834"/>
              <a:gd name="connsiteY3" fmla="*/ 333399 h 333399"/>
              <a:gd name="connsiteX4" fmla="*/ 7463 w 8327834"/>
              <a:gd name="connsiteY4" fmla="*/ 1850 h 333399"/>
              <a:gd name="connsiteX0" fmla="*/ 0 w 8332030"/>
              <a:gd name="connsiteY0" fmla="*/ 1850 h 333399"/>
              <a:gd name="connsiteX1" fmla="*/ 8332030 w 8332030"/>
              <a:gd name="connsiteY1" fmla="*/ 0 h 333399"/>
              <a:gd name="connsiteX2" fmla="*/ 8125847 w 8332030"/>
              <a:gd name="connsiteY2" fmla="*/ 329990 h 333399"/>
              <a:gd name="connsiteX3" fmla="*/ 5828 w 8332030"/>
              <a:gd name="connsiteY3" fmla="*/ 333399 h 333399"/>
              <a:gd name="connsiteX4" fmla="*/ 0 w 8332030"/>
              <a:gd name="connsiteY4" fmla="*/ 1850 h 333399"/>
              <a:gd name="connsiteX0" fmla="*/ 670288 w 8326240"/>
              <a:gd name="connsiteY0" fmla="*/ 101502 h 333399"/>
              <a:gd name="connsiteX1" fmla="*/ 8326240 w 8326240"/>
              <a:gd name="connsiteY1" fmla="*/ 0 h 333399"/>
              <a:gd name="connsiteX2" fmla="*/ 8120057 w 8326240"/>
              <a:gd name="connsiteY2" fmla="*/ 329990 h 333399"/>
              <a:gd name="connsiteX3" fmla="*/ 38 w 8326240"/>
              <a:gd name="connsiteY3" fmla="*/ 333399 h 333399"/>
              <a:gd name="connsiteX4" fmla="*/ 670288 w 8326240"/>
              <a:gd name="connsiteY4" fmla="*/ 101502 h 333399"/>
              <a:gd name="connsiteX0" fmla="*/ 664509 w 8326240"/>
              <a:gd name="connsiteY0" fmla="*/ 7094 h 333399"/>
              <a:gd name="connsiteX1" fmla="*/ 8326240 w 8326240"/>
              <a:gd name="connsiteY1" fmla="*/ 0 h 333399"/>
              <a:gd name="connsiteX2" fmla="*/ 8120057 w 8326240"/>
              <a:gd name="connsiteY2" fmla="*/ 329990 h 333399"/>
              <a:gd name="connsiteX3" fmla="*/ 38 w 8326240"/>
              <a:gd name="connsiteY3" fmla="*/ 333399 h 333399"/>
              <a:gd name="connsiteX4" fmla="*/ 664509 w 8326240"/>
              <a:gd name="connsiteY4" fmla="*/ 7094 h 333399"/>
              <a:gd name="connsiteX0" fmla="*/ 4856 w 7666587"/>
              <a:gd name="connsiteY0" fmla="*/ 7094 h 330776"/>
              <a:gd name="connsiteX1" fmla="*/ 7666587 w 7666587"/>
              <a:gd name="connsiteY1" fmla="*/ 0 h 330776"/>
              <a:gd name="connsiteX2" fmla="*/ 7460404 w 7666587"/>
              <a:gd name="connsiteY2" fmla="*/ 329990 h 330776"/>
              <a:gd name="connsiteX3" fmla="*/ 2017 w 7666587"/>
              <a:gd name="connsiteY3" fmla="*/ 330776 h 330776"/>
              <a:gd name="connsiteX4" fmla="*/ 4856 w 7666587"/>
              <a:gd name="connsiteY4" fmla="*/ 7094 h 330776"/>
              <a:gd name="connsiteX0" fmla="*/ 179218 w 7664706"/>
              <a:gd name="connsiteY0" fmla="*/ 164441 h 330776"/>
              <a:gd name="connsiteX1" fmla="*/ 7664706 w 7664706"/>
              <a:gd name="connsiteY1" fmla="*/ 0 h 330776"/>
              <a:gd name="connsiteX2" fmla="*/ 7458523 w 7664706"/>
              <a:gd name="connsiteY2" fmla="*/ 329990 h 330776"/>
              <a:gd name="connsiteX3" fmla="*/ 136 w 7664706"/>
              <a:gd name="connsiteY3" fmla="*/ 330776 h 330776"/>
              <a:gd name="connsiteX4" fmla="*/ 179218 w 7664706"/>
              <a:gd name="connsiteY4" fmla="*/ 164441 h 330776"/>
              <a:gd name="connsiteX0" fmla="*/ 4855 w 7666585"/>
              <a:gd name="connsiteY0" fmla="*/ 7094 h 330776"/>
              <a:gd name="connsiteX1" fmla="*/ 7666585 w 7666585"/>
              <a:gd name="connsiteY1" fmla="*/ 0 h 330776"/>
              <a:gd name="connsiteX2" fmla="*/ 7460402 w 7666585"/>
              <a:gd name="connsiteY2" fmla="*/ 329990 h 330776"/>
              <a:gd name="connsiteX3" fmla="*/ 2015 w 7666585"/>
              <a:gd name="connsiteY3" fmla="*/ 330776 h 330776"/>
              <a:gd name="connsiteX4" fmla="*/ 4855 w 7666585"/>
              <a:gd name="connsiteY4" fmla="*/ 7094 h 330776"/>
              <a:gd name="connsiteX0" fmla="*/ 2555 w 7667173"/>
              <a:gd name="connsiteY0" fmla="*/ 9717 h 330776"/>
              <a:gd name="connsiteX1" fmla="*/ 7667173 w 7667173"/>
              <a:gd name="connsiteY1" fmla="*/ 0 h 330776"/>
              <a:gd name="connsiteX2" fmla="*/ 7460990 w 7667173"/>
              <a:gd name="connsiteY2" fmla="*/ 329990 h 330776"/>
              <a:gd name="connsiteX3" fmla="*/ 2603 w 7667173"/>
              <a:gd name="connsiteY3" fmla="*/ 330776 h 330776"/>
              <a:gd name="connsiteX4" fmla="*/ 2555 w 7667173"/>
              <a:gd name="connsiteY4" fmla="*/ 9717 h 330776"/>
              <a:gd name="connsiteX0" fmla="*/ 173447 w 7664710"/>
              <a:gd name="connsiteY0" fmla="*/ 119859 h 330776"/>
              <a:gd name="connsiteX1" fmla="*/ 7664710 w 7664710"/>
              <a:gd name="connsiteY1" fmla="*/ 0 h 330776"/>
              <a:gd name="connsiteX2" fmla="*/ 7458527 w 7664710"/>
              <a:gd name="connsiteY2" fmla="*/ 329990 h 330776"/>
              <a:gd name="connsiteX3" fmla="*/ 140 w 7664710"/>
              <a:gd name="connsiteY3" fmla="*/ 330776 h 330776"/>
              <a:gd name="connsiteX4" fmla="*/ 173447 w 7664710"/>
              <a:gd name="connsiteY4" fmla="*/ 119859 h 330776"/>
              <a:gd name="connsiteX0" fmla="*/ 4858 w 7666585"/>
              <a:gd name="connsiteY0" fmla="*/ 0 h 331549"/>
              <a:gd name="connsiteX1" fmla="*/ 7666585 w 7666585"/>
              <a:gd name="connsiteY1" fmla="*/ 773 h 331549"/>
              <a:gd name="connsiteX2" fmla="*/ 7460402 w 7666585"/>
              <a:gd name="connsiteY2" fmla="*/ 330763 h 331549"/>
              <a:gd name="connsiteX3" fmla="*/ 2015 w 7666585"/>
              <a:gd name="connsiteY3" fmla="*/ 331549 h 331549"/>
              <a:gd name="connsiteX4" fmla="*/ 4858 w 7666585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68439 h 399988"/>
              <a:gd name="connsiteX1" fmla="*/ 7664570 w 7664570"/>
              <a:gd name="connsiteY1" fmla="*/ 69212 h 399988"/>
              <a:gd name="connsiteX2" fmla="*/ 7458387 w 7664570"/>
              <a:gd name="connsiteY2" fmla="*/ 399202 h 399988"/>
              <a:gd name="connsiteX3" fmla="*/ 0 w 7664570"/>
              <a:gd name="connsiteY3" fmla="*/ 399988 h 399988"/>
              <a:gd name="connsiteX4" fmla="*/ 2843 w 7664570"/>
              <a:gd name="connsiteY4" fmla="*/ 68439 h 399988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101076 w 7664570"/>
              <a:gd name="connsiteY0" fmla="*/ 77899 h 330776"/>
              <a:gd name="connsiteX1" fmla="*/ 7664570 w 7664570"/>
              <a:gd name="connsiteY1" fmla="*/ 0 h 330776"/>
              <a:gd name="connsiteX2" fmla="*/ 7458387 w 7664570"/>
              <a:gd name="connsiteY2" fmla="*/ 329990 h 330776"/>
              <a:gd name="connsiteX3" fmla="*/ 0 w 7664570"/>
              <a:gd name="connsiteY3" fmla="*/ 330776 h 330776"/>
              <a:gd name="connsiteX4" fmla="*/ 101076 w 7664570"/>
              <a:gd name="connsiteY4" fmla="*/ 77899 h 330776"/>
              <a:gd name="connsiteX0" fmla="*/ 2034 w 7666651"/>
              <a:gd name="connsiteY0" fmla="*/ 4471 h 330776"/>
              <a:gd name="connsiteX1" fmla="*/ 7666651 w 7666651"/>
              <a:gd name="connsiteY1" fmla="*/ 0 h 330776"/>
              <a:gd name="connsiteX2" fmla="*/ 7460468 w 7666651"/>
              <a:gd name="connsiteY2" fmla="*/ 329990 h 330776"/>
              <a:gd name="connsiteX3" fmla="*/ 2081 w 7666651"/>
              <a:gd name="connsiteY3" fmla="*/ 330776 h 330776"/>
              <a:gd name="connsiteX4" fmla="*/ 2034 w 7666651"/>
              <a:gd name="connsiteY4" fmla="*/ 4471 h 330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66651" h="330776">
                <a:moveTo>
                  <a:pt x="2034" y="4471"/>
                </a:moveTo>
                <a:lnTo>
                  <a:pt x="7666651" y="0"/>
                </a:lnTo>
                <a:lnTo>
                  <a:pt x="7460468" y="329990"/>
                </a:lnTo>
                <a:lnTo>
                  <a:pt x="2081" y="330776"/>
                </a:lnTo>
                <a:cubicBezTo>
                  <a:pt x="4919" y="162438"/>
                  <a:pt x="-3745" y="52023"/>
                  <a:pt x="2034" y="4471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3">
            <a:extLst>
              <a:ext uri="{FF2B5EF4-FFF2-40B4-BE49-F238E27FC236}">
                <a16:creationId xmlns:a16="http://schemas.microsoft.com/office/drawing/2014/main" id="{DDDB21C2-2F58-4ABE-BBC0-776B202ED99A}"/>
              </a:ext>
            </a:extLst>
          </p:cNvPr>
          <p:cNvSpPr/>
          <p:nvPr/>
        </p:nvSpPr>
        <p:spPr>
          <a:xfrm flipH="1" flipV="1">
            <a:off x="8604447" y="457200"/>
            <a:ext cx="543461" cy="900089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0 w 8868792"/>
              <a:gd name="connsiteY0" fmla="*/ 0 h 1248797"/>
              <a:gd name="connsiteX1" fmla="*/ 8868792 w 8868792"/>
              <a:gd name="connsiteY1" fmla="*/ 0 h 1248797"/>
              <a:gd name="connsiteX2" fmla="*/ 8114190 w 8868792"/>
              <a:gd name="connsiteY2" fmla="*/ 1140307 h 1248797"/>
              <a:gd name="connsiteX3" fmla="*/ 312948 w 8868792"/>
              <a:gd name="connsiteY3" fmla="*/ 1248797 h 1248797"/>
              <a:gd name="connsiteX4" fmla="*/ 0 w 8868792"/>
              <a:gd name="connsiteY4" fmla="*/ 0 h 124879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30442 h 1140307"/>
              <a:gd name="connsiteX4" fmla="*/ 1 w 8868793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7630730 w 8868792"/>
              <a:gd name="connsiteY3" fmla="*/ 874432 h 1140307"/>
              <a:gd name="connsiteX4" fmla="*/ 0 w 8868792"/>
              <a:gd name="connsiteY4" fmla="*/ 0 h 1140307"/>
              <a:gd name="connsiteX0" fmla="*/ 663211 w 1238062"/>
              <a:gd name="connsiteY0" fmla="*/ 0 h 1140307"/>
              <a:gd name="connsiteX1" fmla="*/ 1238062 w 1238062"/>
              <a:gd name="connsiteY1" fmla="*/ 0 h 1140307"/>
              <a:gd name="connsiteX2" fmla="*/ 483460 w 1238062"/>
              <a:gd name="connsiteY2" fmla="*/ 1140307 h 1140307"/>
              <a:gd name="connsiteX3" fmla="*/ 0 w 1238062"/>
              <a:gd name="connsiteY3" fmla="*/ 874432 h 1140307"/>
              <a:gd name="connsiteX4" fmla="*/ 663211 w 1238062"/>
              <a:gd name="connsiteY4" fmla="*/ 0 h 1140307"/>
              <a:gd name="connsiteX0" fmla="*/ 663211 w 1238062"/>
              <a:gd name="connsiteY0" fmla="*/ 0 h 1140307"/>
              <a:gd name="connsiteX1" fmla="*/ 1238062 w 1238062"/>
              <a:gd name="connsiteY1" fmla="*/ 0 h 1140307"/>
              <a:gd name="connsiteX2" fmla="*/ 649073 w 1238062"/>
              <a:gd name="connsiteY2" fmla="*/ 885418 h 1140307"/>
              <a:gd name="connsiteX3" fmla="*/ 483460 w 1238062"/>
              <a:gd name="connsiteY3" fmla="*/ 1140307 h 1140307"/>
              <a:gd name="connsiteX4" fmla="*/ 0 w 1238062"/>
              <a:gd name="connsiteY4" fmla="*/ 874432 h 1140307"/>
              <a:gd name="connsiteX5" fmla="*/ 663211 w 1238062"/>
              <a:gd name="connsiteY5" fmla="*/ 0 h 1140307"/>
              <a:gd name="connsiteX0" fmla="*/ 663211 w 1238062"/>
              <a:gd name="connsiteY0" fmla="*/ 0 h 885418"/>
              <a:gd name="connsiteX1" fmla="*/ 1238062 w 1238062"/>
              <a:gd name="connsiteY1" fmla="*/ 0 h 885418"/>
              <a:gd name="connsiteX2" fmla="*/ 649073 w 1238062"/>
              <a:gd name="connsiteY2" fmla="*/ 885418 h 885418"/>
              <a:gd name="connsiteX3" fmla="*/ 0 w 1238062"/>
              <a:gd name="connsiteY3" fmla="*/ 874432 h 885418"/>
              <a:gd name="connsiteX4" fmla="*/ 663211 w 1238062"/>
              <a:gd name="connsiteY4" fmla="*/ 0 h 885418"/>
              <a:gd name="connsiteX0" fmla="*/ 14138 w 588989"/>
              <a:gd name="connsiteY0" fmla="*/ 0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14138 w 588989"/>
              <a:gd name="connsiteY3" fmla="*/ 0 h 885418"/>
              <a:gd name="connsiteX0" fmla="*/ 9904 w 588989"/>
              <a:gd name="connsiteY0" fmla="*/ 0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9904 w 588989"/>
              <a:gd name="connsiteY3" fmla="*/ 0 h 885418"/>
              <a:gd name="connsiteX0" fmla="*/ 7322 w 588989"/>
              <a:gd name="connsiteY0" fmla="*/ 2342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7322 w 588989"/>
              <a:gd name="connsiteY3" fmla="*/ 2342 h 885418"/>
              <a:gd name="connsiteX0" fmla="*/ 2161 w 588989"/>
              <a:gd name="connsiteY0" fmla="*/ 2342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2161 w 588989"/>
              <a:gd name="connsiteY3" fmla="*/ 2342 h 885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8989" h="885418">
                <a:moveTo>
                  <a:pt x="2161" y="2342"/>
                </a:moveTo>
                <a:lnTo>
                  <a:pt x="588989" y="0"/>
                </a:lnTo>
                <a:lnTo>
                  <a:pt x="0" y="885418"/>
                </a:lnTo>
                <a:cubicBezTo>
                  <a:pt x="2441" y="591059"/>
                  <a:pt x="-280" y="296701"/>
                  <a:pt x="2161" y="2342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3">
            <a:extLst>
              <a:ext uri="{FF2B5EF4-FFF2-40B4-BE49-F238E27FC236}">
                <a16:creationId xmlns:a16="http://schemas.microsoft.com/office/drawing/2014/main" id="{39BDFF64-1BD3-4759-B3CF-0B4663E08CA9}"/>
              </a:ext>
            </a:extLst>
          </p:cNvPr>
          <p:cNvSpPr/>
          <p:nvPr/>
        </p:nvSpPr>
        <p:spPr>
          <a:xfrm>
            <a:off x="-4463" y="6527174"/>
            <a:ext cx="743152" cy="335459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92430 w 8868793"/>
              <a:gd name="connsiteY0" fmla="*/ 672438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92430 w 8868793"/>
              <a:gd name="connsiteY4" fmla="*/ 672438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78412"/>
              <a:gd name="connsiteY0" fmla="*/ 820899 h 1140307"/>
              <a:gd name="connsiteX1" fmla="*/ 8878412 w 8878412"/>
              <a:gd name="connsiteY1" fmla="*/ 0 h 1140307"/>
              <a:gd name="connsiteX2" fmla="*/ 8123810 w 8878412"/>
              <a:gd name="connsiteY2" fmla="*/ 1140307 h 1140307"/>
              <a:gd name="connsiteX3" fmla="*/ 9619 w 8878412"/>
              <a:gd name="connsiteY3" fmla="*/ 1122552 h 1140307"/>
              <a:gd name="connsiteX4" fmla="*/ 0 w 8878412"/>
              <a:gd name="connsiteY4" fmla="*/ 820899 h 1140307"/>
              <a:gd name="connsiteX0" fmla="*/ 0 w 8329993"/>
              <a:gd name="connsiteY0" fmla="*/ 0 h 319408"/>
              <a:gd name="connsiteX1" fmla="*/ 8329993 w 8329993"/>
              <a:gd name="connsiteY1" fmla="*/ 0 h 319408"/>
              <a:gd name="connsiteX2" fmla="*/ 8123810 w 8329993"/>
              <a:gd name="connsiteY2" fmla="*/ 319408 h 319408"/>
              <a:gd name="connsiteX3" fmla="*/ 9619 w 8329993"/>
              <a:gd name="connsiteY3" fmla="*/ 301653 h 319408"/>
              <a:gd name="connsiteX4" fmla="*/ 0 w 8329993"/>
              <a:gd name="connsiteY4" fmla="*/ 0 h 319408"/>
              <a:gd name="connsiteX0" fmla="*/ 3 w 8320374"/>
              <a:gd name="connsiteY0" fmla="*/ 0 h 328140"/>
              <a:gd name="connsiteX1" fmla="*/ 8320374 w 8320374"/>
              <a:gd name="connsiteY1" fmla="*/ 8732 h 328140"/>
              <a:gd name="connsiteX2" fmla="*/ 8114191 w 8320374"/>
              <a:gd name="connsiteY2" fmla="*/ 328140 h 328140"/>
              <a:gd name="connsiteX3" fmla="*/ 0 w 8320374"/>
              <a:gd name="connsiteY3" fmla="*/ 310385 h 328140"/>
              <a:gd name="connsiteX4" fmla="*/ 3 w 8320374"/>
              <a:gd name="connsiteY4" fmla="*/ 0 h 328140"/>
              <a:gd name="connsiteX0" fmla="*/ 3 w 8320374"/>
              <a:gd name="connsiteY0" fmla="*/ 1850 h 329990"/>
              <a:gd name="connsiteX1" fmla="*/ 8320374 w 8320374"/>
              <a:gd name="connsiteY1" fmla="*/ 0 h 329990"/>
              <a:gd name="connsiteX2" fmla="*/ 8114191 w 8320374"/>
              <a:gd name="connsiteY2" fmla="*/ 329990 h 329990"/>
              <a:gd name="connsiteX3" fmla="*/ 0 w 8320374"/>
              <a:gd name="connsiteY3" fmla="*/ 312235 h 329990"/>
              <a:gd name="connsiteX4" fmla="*/ 3 w 8320374"/>
              <a:gd name="connsiteY4" fmla="*/ 1850 h 329990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582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7463 w 8327834"/>
              <a:gd name="connsiteY0" fmla="*/ 1850 h 333399"/>
              <a:gd name="connsiteX1" fmla="*/ 8327834 w 8327834"/>
              <a:gd name="connsiteY1" fmla="*/ 0 h 333399"/>
              <a:gd name="connsiteX2" fmla="*/ 8121651 w 8327834"/>
              <a:gd name="connsiteY2" fmla="*/ 329990 h 333399"/>
              <a:gd name="connsiteX3" fmla="*/ 1632 w 8327834"/>
              <a:gd name="connsiteY3" fmla="*/ 333399 h 333399"/>
              <a:gd name="connsiteX4" fmla="*/ 7463 w 8327834"/>
              <a:gd name="connsiteY4" fmla="*/ 1850 h 333399"/>
              <a:gd name="connsiteX0" fmla="*/ 0 w 8332030"/>
              <a:gd name="connsiteY0" fmla="*/ 1850 h 333399"/>
              <a:gd name="connsiteX1" fmla="*/ 8332030 w 8332030"/>
              <a:gd name="connsiteY1" fmla="*/ 0 h 333399"/>
              <a:gd name="connsiteX2" fmla="*/ 8125847 w 8332030"/>
              <a:gd name="connsiteY2" fmla="*/ 329990 h 333399"/>
              <a:gd name="connsiteX3" fmla="*/ 5828 w 8332030"/>
              <a:gd name="connsiteY3" fmla="*/ 333399 h 333399"/>
              <a:gd name="connsiteX4" fmla="*/ 0 w 8332030"/>
              <a:gd name="connsiteY4" fmla="*/ 1850 h 333399"/>
              <a:gd name="connsiteX0" fmla="*/ 7560904 w 8326206"/>
              <a:gd name="connsiteY0" fmla="*/ 0 h 340918"/>
              <a:gd name="connsiteX1" fmla="*/ 8326206 w 8326206"/>
              <a:gd name="connsiteY1" fmla="*/ 7519 h 340918"/>
              <a:gd name="connsiteX2" fmla="*/ 8120023 w 8326206"/>
              <a:gd name="connsiteY2" fmla="*/ 337509 h 340918"/>
              <a:gd name="connsiteX3" fmla="*/ 4 w 8326206"/>
              <a:gd name="connsiteY3" fmla="*/ 340918 h 340918"/>
              <a:gd name="connsiteX4" fmla="*/ 7560904 w 8326206"/>
              <a:gd name="connsiteY4" fmla="*/ 0 h 340918"/>
              <a:gd name="connsiteX0" fmla="*/ 211070 w 976372"/>
              <a:gd name="connsiteY0" fmla="*/ 0 h 359657"/>
              <a:gd name="connsiteX1" fmla="*/ 976372 w 976372"/>
              <a:gd name="connsiteY1" fmla="*/ 7519 h 359657"/>
              <a:gd name="connsiteX2" fmla="*/ 770189 w 976372"/>
              <a:gd name="connsiteY2" fmla="*/ 337509 h 359657"/>
              <a:gd name="connsiteX3" fmla="*/ 116 w 976372"/>
              <a:gd name="connsiteY3" fmla="*/ 359657 h 359657"/>
              <a:gd name="connsiteX4" fmla="*/ 211070 w 976372"/>
              <a:gd name="connsiteY4" fmla="*/ 0 h 359657"/>
              <a:gd name="connsiteX0" fmla="*/ 0 w 765302"/>
              <a:gd name="connsiteY0" fmla="*/ 0 h 337509"/>
              <a:gd name="connsiteX1" fmla="*/ 765302 w 765302"/>
              <a:gd name="connsiteY1" fmla="*/ 7519 h 337509"/>
              <a:gd name="connsiteX2" fmla="*/ 559119 w 765302"/>
              <a:gd name="connsiteY2" fmla="*/ 337509 h 337509"/>
              <a:gd name="connsiteX3" fmla="*/ 81842 w 765302"/>
              <a:gd name="connsiteY3" fmla="*/ 277885 h 337509"/>
              <a:gd name="connsiteX4" fmla="*/ 0 w 765302"/>
              <a:gd name="connsiteY4" fmla="*/ 0 h 337509"/>
              <a:gd name="connsiteX0" fmla="*/ 42525 w 807827"/>
              <a:gd name="connsiteY0" fmla="*/ 0 h 344325"/>
              <a:gd name="connsiteX1" fmla="*/ 807827 w 807827"/>
              <a:gd name="connsiteY1" fmla="*/ 7519 h 344325"/>
              <a:gd name="connsiteX2" fmla="*/ 601644 w 807827"/>
              <a:gd name="connsiteY2" fmla="*/ 337509 h 344325"/>
              <a:gd name="connsiteX3" fmla="*/ 492 w 807827"/>
              <a:gd name="connsiteY3" fmla="*/ 344325 h 344325"/>
              <a:gd name="connsiteX4" fmla="*/ 42525 w 807827"/>
              <a:gd name="connsiteY4" fmla="*/ 0 h 344325"/>
              <a:gd name="connsiteX0" fmla="*/ 14958 w 808413"/>
              <a:gd name="connsiteY0" fmla="*/ 7814 h 336806"/>
              <a:gd name="connsiteX1" fmla="*/ 808413 w 808413"/>
              <a:gd name="connsiteY1" fmla="*/ 0 h 336806"/>
              <a:gd name="connsiteX2" fmla="*/ 602230 w 808413"/>
              <a:gd name="connsiteY2" fmla="*/ 329990 h 336806"/>
              <a:gd name="connsiteX3" fmla="*/ 1078 w 808413"/>
              <a:gd name="connsiteY3" fmla="*/ 336806 h 336806"/>
              <a:gd name="connsiteX4" fmla="*/ 14958 w 808413"/>
              <a:gd name="connsiteY4" fmla="*/ 7814 h 336806"/>
              <a:gd name="connsiteX0" fmla="*/ 638927 w 807375"/>
              <a:gd name="connsiteY0" fmla="*/ 0 h 666301"/>
              <a:gd name="connsiteX1" fmla="*/ 807375 w 807375"/>
              <a:gd name="connsiteY1" fmla="*/ 329495 h 666301"/>
              <a:gd name="connsiteX2" fmla="*/ 601192 w 807375"/>
              <a:gd name="connsiteY2" fmla="*/ 659485 h 666301"/>
              <a:gd name="connsiteX3" fmla="*/ 40 w 807375"/>
              <a:gd name="connsiteY3" fmla="*/ 666301 h 666301"/>
              <a:gd name="connsiteX4" fmla="*/ 638927 w 807375"/>
              <a:gd name="connsiteY4" fmla="*/ 0 h 666301"/>
              <a:gd name="connsiteX0" fmla="*/ 9663 w 808749"/>
              <a:gd name="connsiteY0" fmla="*/ 0 h 344324"/>
              <a:gd name="connsiteX1" fmla="*/ 808749 w 808749"/>
              <a:gd name="connsiteY1" fmla="*/ 7518 h 344324"/>
              <a:gd name="connsiteX2" fmla="*/ 602566 w 808749"/>
              <a:gd name="connsiteY2" fmla="*/ 337508 h 344324"/>
              <a:gd name="connsiteX3" fmla="*/ 1414 w 808749"/>
              <a:gd name="connsiteY3" fmla="*/ 344324 h 344324"/>
              <a:gd name="connsiteX4" fmla="*/ 9663 w 808749"/>
              <a:gd name="connsiteY4" fmla="*/ 0 h 344324"/>
              <a:gd name="connsiteX0" fmla="*/ 9663 w 808749"/>
              <a:gd name="connsiteY0" fmla="*/ 58922 h 336806"/>
              <a:gd name="connsiteX1" fmla="*/ 808749 w 808749"/>
              <a:gd name="connsiteY1" fmla="*/ 0 h 336806"/>
              <a:gd name="connsiteX2" fmla="*/ 602566 w 808749"/>
              <a:gd name="connsiteY2" fmla="*/ 329990 h 336806"/>
              <a:gd name="connsiteX3" fmla="*/ 1414 w 808749"/>
              <a:gd name="connsiteY3" fmla="*/ 336806 h 336806"/>
              <a:gd name="connsiteX4" fmla="*/ 9663 w 808749"/>
              <a:gd name="connsiteY4" fmla="*/ 58922 h 336806"/>
              <a:gd name="connsiteX0" fmla="*/ 9663 w 808749"/>
              <a:gd name="connsiteY0" fmla="*/ 7815 h 336806"/>
              <a:gd name="connsiteX1" fmla="*/ 808749 w 808749"/>
              <a:gd name="connsiteY1" fmla="*/ 0 h 336806"/>
              <a:gd name="connsiteX2" fmla="*/ 602566 w 808749"/>
              <a:gd name="connsiteY2" fmla="*/ 329990 h 336806"/>
              <a:gd name="connsiteX3" fmla="*/ 1414 w 808749"/>
              <a:gd name="connsiteY3" fmla="*/ 336806 h 336806"/>
              <a:gd name="connsiteX4" fmla="*/ 9663 w 808749"/>
              <a:gd name="connsiteY4" fmla="*/ 7815 h 336806"/>
              <a:gd name="connsiteX0" fmla="*/ 9663 w 808749"/>
              <a:gd name="connsiteY0" fmla="*/ 0 h 441427"/>
              <a:gd name="connsiteX1" fmla="*/ 808749 w 808749"/>
              <a:gd name="connsiteY1" fmla="*/ 104621 h 441427"/>
              <a:gd name="connsiteX2" fmla="*/ 602566 w 808749"/>
              <a:gd name="connsiteY2" fmla="*/ 434611 h 441427"/>
              <a:gd name="connsiteX3" fmla="*/ 1414 w 808749"/>
              <a:gd name="connsiteY3" fmla="*/ 441427 h 441427"/>
              <a:gd name="connsiteX4" fmla="*/ 9663 w 808749"/>
              <a:gd name="connsiteY4" fmla="*/ 0 h 441427"/>
              <a:gd name="connsiteX0" fmla="*/ 9663 w 808749"/>
              <a:gd name="connsiteY0" fmla="*/ 0 h 339212"/>
              <a:gd name="connsiteX1" fmla="*/ 808749 w 808749"/>
              <a:gd name="connsiteY1" fmla="*/ 2406 h 339212"/>
              <a:gd name="connsiteX2" fmla="*/ 602566 w 808749"/>
              <a:gd name="connsiteY2" fmla="*/ 332396 h 339212"/>
              <a:gd name="connsiteX3" fmla="*/ 1414 w 808749"/>
              <a:gd name="connsiteY3" fmla="*/ 339212 h 339212"/>
              <a:gd name="connsiteX4" fmla="*/ 9663 w 808749"/>
              <a:gd name="connsiteY4" fmla="*/ 0 h 339212"/>
              <a:gd name="connsiteX0" fmla="*/ 177306 w 807472"/>
              <a:gd name="connsiteY0" fmla="*/ 84476 h 336806"/>
              <a:gd name="connsiteX1" fmla="*/ 807472 w 807472"/>
              <a:gd name="connsiteY1" fmla="*/ 0 h 336806"/>
              <a:gd name="connsiteX2" fmla="*/ 601289 w 807472"/>
              <a:gd name="connsiteY2" fmla="*/ 329990 h 336806"/>
              <a:gd name="connsiteX3" fmla="*/ 137 w 807472"/>
              <a:gd name="connsiteY3" fmla="*/ 336806 h 336806"/>
              <a:gd name="connsiteX4" fmla="*/ 177306 w 807472"/>
              <a:gd name="connsiteY4" fmla="*/ 84476 h 336806"/>
              <a:gd name="connsiteX0" fmla="*/ 4669 w 809386"/>
              <a:gd name="connsiteY0" fmla="*/ 2704 h 336806"/>
              <a:gd name="connsiteX1" fmla="*/ 809386 w 809386"/>
              <a:gd name="connsiteY1" fmla="*/ 0 h 336806"/>
              <a:gd name="connsiteX2" fmla="*/ 603203 w 809386"/>
              <a:gd name="connsiteY2" fmla="*/ 329990 h 336806"/>
              <a:gd name="connsiteX3" fmla="*/ 2051 w 809386"/>
              <a:gd name="connsiteY3" fmla="*/ 336806 h 336806"/>
              <a:gd name="connsiteX4" fmla="*/ 4669 w 809386"/>
              <a:gd name="connsiteY4" fmla="*/ 2704 h 336806"/>
              <a:gd name="connsiteX0" fmla="*/ 0 w 804717"/>
              <a:gd name="connsiteY0" fmla="*/ 2704 h 329990"/>
              <a:gd name="connsiteX1" fmla="*/ 804717 w 804717"/>
              <a:gd name="connsiteY1" fmla="*/ 0 h 329990"/>
              <a:gd name="connsiteX2" fmla="*/ 598534 w 804717"/>
              <a:gd name="connsiteY2" fmla="*/ 329990 h 329990"/>
              <a:gd name="connsiteX3" fmla="*/ 166302 w 804717"/>
              <a:gd name="connsiteY3" fmla="*/ 224369 h 329990"/>
              <a:gd name="connsiteX4" fmla="*/ 0 w 804717"/>
              <a:gd name="connsiteY4" fmla="*/ 2704 h 329990"/>
              <a:gd name="connsiteX0" fmla="*/ 20383 w 825100"/>
              <a:gd name="connsiteY0" fmla="*/ 2704 h 329990"/>
              <a:gd name="connsiteX1" fmla="*/ 825100 w 825100"/>
              <a:gd name="connsiteY1" fmla="*/ 0 h 329990"/>
              <a:gd name="connsiteX2" fmla="*/ 618917 w 825100"/>
              <a:gd name="connsiteY2" fmla="*/ 329990 h 329990"/>
              <a:gd name="connsiteX3" fmla="*/ 872 w 825100"/>
              <a:gd name="connsiteY3" fmla="*/ 321474 h 329990"/>
              <a:gd name="connsiteX4" fmla="*/ 20383 w 825100"/>
              <a:gd name="connsiteY4" fmla="*/ 2704 h 329990"/>
              <a:gd name="connsiteX0" fmla="*/ 0 w 804717"/>
              <a:gd name="connsiteY0" fmla="*/ 2704 h 329990"/>
              <a:gd name="connsiteX1" fmla="*/ 804717 w 804717"/>
              <a:gd name="connsiteY1" fmla="*/ 0 h 329990"/>
              <a:gd name="connsiteX2" fmla="*/ 598534 w 804717"/>
              <a:gd name="connsiteY2" fmla="*/ 329990 h 329990"/>
              <a:gd name="connsiteX3" fmla="*/ 109878 w 804717"/>
              <a:gd name="connsiteY3" fmla="*/ 289445 h 329990"/>
              <a:gd name="connsiteX4" fmla="*/ 0 w 804717"/>
              <a:gd name="connsiteY4" fmla="*/ 2704 h 329990"/>
              <a:gd name="connsiteX0" fmla="*/ 267 w 804984"/>
              <a:gd name="connsiteY0" fmla="*/ 2704 h 329990"/>
              <a:gd name="connsiteX1" fmla="*/ 804984 w 804984"/>
              <a:gd name="connsiteY1" fmla="*/ 0 h 329990"/>
              <a:gd name="connsiteX2" fmla="*/ 598801 w 804984"/>
              <a:gd name="connsiteY2" fmla="*/ 329990 h 329990"/>
              <a:gd name="connsiteX3" fmla="*/ 4281 w 804984"/>
              <a:gd name="connsiteY3" fmla="*/ 326813 h 329990"/>
              <a:gd name="connsiteX4" fmla="*/ 267 w 804984"/>
              <a:gd name="connsiteY4" fmla="*/ 2704 h 329990"/>
              <a:gd name="connsiteX0" fmla="*/ 9204 w 802158"/>
              <a:gd name="connsiteY0" fmla="*/ 2704 h 329990"/>
              <a:gd name="connsiteX1" fmla="*/ 802158 w 802158"/>
              <a:gd name="connsiteY1" fmla="*/ 0 h 329990"/>
              <a:gd name="connsiteX2" fmla="*/ 595975 w 802158"/>
              <a:gd name="connsiteY2" fmla="*/ 329990 h 329990"/>
              <a:gd name="connsiteX3" fmla="*/ 1455 w 802158"/>
              <a:gd name="connsiteY3" fmla="*/ 326813 h 329990"/>
              <a:gd name="connsiteX4" fmla="*/ 9204 w 802158"/>
              <a:gd name="connsiteY4" fmla="*/ 2704 h 329990"/>
              <a:gd name="connsiteX0" fmla="*/ 6555 w 802450"/>
              <a:gd name="connsiteY0" fmla="*/ 35 h 329990"/>
              <a:gd name="connsiteX1" fmla="*/ 802450 w 802450"/>
              <a:gd name="connsiteY1" fmla="*/ 0 h 329990"/>
              <a:gd name="connsiteX2" fmla="*/ 596267 w 802450"/>
              <a:gd name="connsiteY2" fmla="*/ 329990 h 329990"/>
              <a:gd name="connsiteX3" fmla="*/ 1747 w 802450"/>
              <a:gd name="connsiteY3" fmla="*/ 326813 h 329990"/>
              <a:gd name="connsiteX4" fmla="*/ 6555 w 802450"/>
              <a:gd name="connsiteY4" fmla="*/ 35 h 329990"/>
              <a:gd name="connsiteX0" fmla="*/ 267 w 804984"/>
              <a:gd name="connsiteY0" fmla="*/ 2705 h 329990"/>
              <a:gd name="connsiteX1" fmla="*/ 804984 w 804984"/>
              <a:gd name="connsiteY1" fmla="*/ 0 h 329990"/>
              <a:gd name="connsiteX2" fmla="*/ 598801 w 804984"/>
              <a:gd name="connsiteY2" fmla="*/ 329990 h 329990"/>
              <a:gd name="connsiteX3" fmla="*/ 4281 w 804984"/>
              <a:gd name="connsiteY3" fmla="*/ 326813 h 329990"/>
              <a:gd name="connsiteX4" fmla="*/ 267 w 804984"/>
              <a:gd name="connsiteY4" fmla="*/ 2705 h 329990"/>
              <a:gd name="connsiteX0" fmla="*/ 613566 w 800744"/>
              <a:gd name="connsiteY0" fmla="*/ 0 h 412697"/>
              <a:gd name="connsiteX1" fmla="*/ 800744 w 800744"/>
              <a:gd name="connsiteY1" fmla="*/ 82707 h 412697"/>
              <a:gd name="connsiteX2" fmla="*/ 594561 w 800744"/>
              <a:gd name="connsiteY2" fmla="*/ 412697 h 412697"/>
              <a:gd name="connsiteX3" fmla="*/ 41 w 800744"/>
              <a:gd name="connsiteY3" fmla="*/ 409520 h 412697"/>
              <a:gd name="connsiteX4" fmla="*/ 613566 w 800744"/>
              <a:gd name="connsiteY4" fmla="*/ 0 h 412697"/>
              <a:gd name="connsiteX0" fmla="*/ 9202 w 802157"/>
              <a:gd name="connsiteY0" fmla="*/ 0 h 337962"/>
              <a:gd name="connsiteX1" fmla="*/ 802157 w 802157"/>
              <a:gd name="connsiteY1" fmla="*/ 7972 h 337962"/>
              <a:gd name="connsiteX2" fmla="*/ 595974 w 802157"/>
              <a:gd name="connsiteY2" fmla="*/ 337962 h 337962"/>
              <a:gd name="connsiteX3" fmla="*/ 1454 w 802157"/>
              <a:gd name="connsiteY3" fmla="*/ 334785 h 337962"/>
              <a:gd name="connsiteX4" fmla="*/ 9202 w 802157"/>
              <a:gd name="connsiteY4" fmla="*/ 0 h 337962"/>
              <a:gd name="connsiteX0" fmla="*/ 79962 w 800989"/>
              <a:gd name="connsiteY0" fmla="*/ 91166 h 329990"/>
              <a:gd name="connsiteX1" fmla="*/ 800989 w 800989"/>
              <a:gd name="connsiteY1" fmla="*/ 0 h 329990"/>
              <a:gd name="connsiteX2" fmla="*/ 594806 w 800989"/>
              <a:gd name="connsiteY2" fmla="*/ 329990 h 329990"/>
              <a:gd name="connsiteX3" fmla="*/ 286 w 800989"/>
              <a:gd name="connsiteY3" fmla="*/ 326813 h 329990"/>
              <a:gd name="connsiteX4" fmla="*/ 79962 w 800989"/>
              <a:gd name="connsiteY4" fmla="*/ 91166 h 329990"/>
              <a:gd name="connsiteX0" fmla="*/ 1 w 806276"/>
              <a:gd name="connsiteY0" fmla="*/ 0 h 333126"/>
              <a:gd name="connsiteX1" fmla="*/ 806276 w 806276"/>
              <a:gd name="connsiteY1" fmla="*/ 3136 h 333126"/>
              <a:gd name="connsiteX2" fmla="*/ 600093 w 806276"/>
              <a:gd name="connsiteY2" fmla="*/ 333126 h 333126"/>
              <a:gd name="connsiteX3" fmla="*/ 5573 w 806276"/>
              <a:gd name="connsiteY3" fmla="*/ 329949 h 333126"/>
              <a:gd name="connsiteX4" fmla="*/ 1 w 806276"/>
              <a:gd name="connsiteY4" fmla="*/ 0 h 333126"/>
              <a:gd name="connsiteX0" fmla="*/ 103877 w 800928"/>
              <a:gd name="connsiteY0" fmla="*/ 0 h 395993"/>
              <a:gd name="connsiteX1" fmla="*/ 800928 w 800928"/>
              <a:gd name="connsiteY1" fmla="*/ 66003 h 395993"/>
              <a:gd name="connsiteX2" fmla="*/ 594745 w 800928"/>
              <a:gd name="connsiteY2" fmla="*/ 395993 h 395993"/>
              <a:gd name="connsiteX3" fmla="*/ 225 w 800928"/>
              <a:gd name="connsiteY3" fmla="*/ 392816 h 395993"/>
              <a:gd name="connsiteX4" fmla="*/ 103877 w 800928"/>
              <a:gd name="connsiteY4" fmla="*/ 0 h 395993"/>
              <a:gd name="connsiteX0" fmla="*/ 1 w 806276"/>
              <a:gd name="connsiteY0" fmla="*/ 1700 h 329990"/>
              <a:gd name="connsiteX1" fmla="*/ 806276 w 806276"/>
              <a:gd name="connsiteY1" fmla="*/ 0 h 329990"/>
              <a:gd name="connsiteX2" fmla="*/ 600093 w 806276"/>
              <a:gd name="connsiteY2" fmla="*/ 329990 h 329990"/>
              <a:gd name="connsiteX3" fmla="*/ 5573 w 806276"/>
              <a:gd name="connsiteY3" fmla="*/ 326813 h 329990"/>
              <a:gd name="connsiteX4" fmla="*/ 1 w 806276"/>
              <a:gd name="connsiteY4" fmla="*/ 1700 h 329990"/>
              <a:gd name="connsiteX0" fmla="*/ 2292 w 803406"/>
              <a:gd name="connsiteY0" fmla="*/ 1700 h 329990"/>
              <a:gd name="connsiteX1" fmla="*/ 803406 w 803406"/>
              <a:gd name="connsiteY1" fmla="*/ 0 h 329990"/>
              <a:gd name="connsiteX2" fmla="*/ 597223 w 803406"/>
              <a:gd name="connsiteY2" fmla="*/ 329990 h 329990"/>
              <a:gd name="connsiteX3" fmla="*/ 2703 w 803406"/>
              <a:gd name="connsiteY3" fmla="*/ 326813 h 329990"/>
              <a:gd name="connsiteX4" fmla="*/ 2292 w 803406"/>
              <a:gd name="connsiteY4" fmla="*/ 1700 h 329990"/>
              <a:gd name="connsiteX0" fmla="*/ 0 w 801114"/>
              <a:gd name="connsiteY0" fmla="*/ 1700 h 329990"/>
              <a:gd name="connsiteX1" fmla="*/ 801114 w 801114"/>
              <a:gd name="connsiteY1" fmla="*/ 0 h 329990"/>
              <a:gd name="connsiteX2" fmla="*/ 594931 w 801114"/>
              <a:gd name="connsiteY2" fmla="*/ 329990 h 329990"/>
              <a:gd name="connsiteX3" fmla="*/ 77834 w 801114"/>
              <a:gd name="connsiteY3" fmla="*/ 270594 h 329990"/>
              <a:gd name="connsiteX4" fmla="*/ 0 w 801114"/>
              <a:gd name="connsiteY4" fmla="*/ 1700 h 329990"/>
              <a:gd name="connsiteX0" fmla="*/ 690 w 801804"/>
              <a:gd name="connsiteY0" fmla="*/ 1700 h 329990"/>
              <a:gd name="connsiteX1" fmla="*/ 801804 w 801804"/>
              <a:gd name="connsiteY1" fmla="*/ 0 h 329990"/>
              <a:gd name="connsiteX2" fmla="*/ 595621 w 801804"/>
              <a:gd name="connsiteY2" fmla="*/ 329990 h 329990"/>
              <a:gd name="connsiteX3" fmla="*/ 3682 w 801804"/>
              <a:gd name="connsiteY3" fmla="*/ 322127 h 329990"/>
              <a:gd name="connsiteX4" fmla="*/ 690 w 801804"/>
              <a:gd name="connsiteY4" fmla="*/ 1700 h 329990"/>
              <a:gd name="connsiteX0" fmla="*/ 4296 w 805410"/>
              <a:gd name="connsiteY0" fmla="*/ 1700 h 329990"/>
              <a:gd name="connsiteX1" fmla="*/ 805410 w 805410"/>
              <a:gd name="connsiteY1" fmla="*/ 0 h 329990"/>
              <a:gd name="connsiteX2" fmla="*/ 599227 w 805410"/>
              <a:gd name="connsiteY2" fmla="*/ 329990 h 329990"/>
              <a:gd name="connsiteX3" fmla="*/ 2127 w 805410"/>
              <a:gd name="connsiteY3" fmla="*/ 326813 h 329990"/>
              <a:gd name="connsiteX4" fmla="*/ 4296 w 805410"/>
              <a:gd name="connsiteY4" fmla="*/ 1700 h 329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5410" h="329990">
                <a:moveTo>
                  <a:pt x="4296" y="1700"/>
                </a:moveTo>
                <a:lnTo>
                  <a:pt x="805410" y="0"/>
                </a:lnTo>
                <a:lnTo>
                  <a:pt x="599227" y="329990"/>
                </a:lnTo>
                <a:lnTo>
                  <a:pt x="2127" y="326813"/>
                </a:lnTo>
                <a:cubicBezTo>
                  <a:pt x="-3703" y="100781"/>
                  <a:pt x="4296" y="70231"/>
                  <a:pt x="4296" y="1700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46508D7-325E-4FE4-9E40-A756D4757D09}"/>
              </a:ext>
            </a:extLst>
          </p:cNvPr>
          <p:cNvSpPr txBox="1"/>
          <p:nvPr/>
        </p:nvSpPr>
        <p:spPr>
          <a:xfrm>
            <a:off x="738690" y="6489072"/>
            <a:ext cx="136815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sz="2000" b="1" dirty="0">
                <a:solidFill>
                  <a:srgbClr val="206A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irort.ru</a:t>
            </a:r>
            <a:endParaRPr lang="ru-RU" sz="2000" b="1" dirty="0">
              <a:solidFill>
                <a:srgbClr val="206A7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96DFD142-7213-4B36-B1F2-AA278A2CCF2D}"/>
              </a:ext>
            </a:extLst>
          </p:cNvPr>
          <p:cNvGrpSpPr/>
          <p:nvPr/>
        </p:nvGrpSpPr>
        <p:grpSpPr>
          <a:xfrm>
            <a:off x="705834" y="1520788"/>
            <a:ext cx="7560840" cy="3816423"/>
            <a:chOff x="899592" y="1561072"/>
            <a:chExt cx="7992888" cy="4028167"/>
          </a:xfrm>
        </p:grpSpPr>
        <p:graphicFrame>
          <p:nvGraphicFramePr>
            <p:cNvPr id="10" name="Схема 9">
              <a:extLst>
                <a:ext uri="{FF2B5EF4-FFF2-40B4-BE49-F238E27FC236}">
                  <a16:creationId xmlns:a16="http://schemas.microsoft.com/office/drawing/2014/main" id="{914B804D-F7AE-4323-9017-507AD37E94F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702239552"/>
                </p:ext>
              </p:extLst>
            </p:nvPr>
          </p:nvGraphicFramePr>
          <p:xfrm>
            <a:off x="3750165" y="1561072"/>
            <a:ext cx="5142315" cy="402816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grpSp>
          <p:nvGrpSpPr>
            <p:cNvPr id="11" name="Группа 10">
              <a:extLst>
                <a:ext uri="{FF2B5EF4-FFF2-40B4-BE49-F238E27FC236}">
                  <a16:creationId xmlns:a16="http://schemas.microsoft.com/office/drawing/2014/main" id="{B5D1FCBD-5BCA-4097-B530-471C33F93255}"/>
                </a:ext>
              </a:extLst>
            </p:cNvPr>
            <p:cNvGrpSpPr/>
            <p:nvPr/>
          </p:nvGrpSpPr>
          <p:grpSpPr>
            <a:xfrm>
              <a:off x="899592" y="2708920"/>
              <a:ext cx="2808312" cy="2713302"/>
              <a:chOff x="1551046" y="3357626"/>
              <a:chExt cx="2872568" cy="2760413"/>
            </a:xfrm>
          </p:grpSpPr>
          <p:grpSp>
            <p:nvGrpSpPr>
              <p:cNvPr id="12" name="Группа 11">
                <a:extLst>
                  <a:ext uri="{FF2B5EF4-FFF2-40B4-BE49-F238E27FC236}">
                    <a16:creationId xmlns:a16="http://schemas.microsoft.com/office/drawing/2014/main" id="{D6E83867-26C1-4510-B13B-5A13DE0EC578}"/>
                  </a:ext>
                </a:extLst>
              </p:cNvPr>
              <p:cNvGrpSpPr/>
              <p:nvPr/>
            </p:nvGrpSpPr>
            <p:grpSpPr>
              <a:xfrm>
                <a:off x="1551046" y="4314420"/>
                <a:ext cx="2843714" cy="846825"/>
                <a:chOff x="218707" y="1293495"/>
                <a:chExt cx="1742958" cy="846825"/>
              </a:xfrm>
            </p:grpSpPr>
            <p:sp>
              <p:nvSpPr>
                <p:cNvPr id="24" name="Прямоугольник: скругленные углы 23">
                  <a:extLst>
                    <a:ext uri="{FF2B5EF4-FFF2-40B4-BE49-F238E27FC236}">
                      <a16:creationId xmlns:a16="http://schemas.microsoft.com/office/drawing/2014/main" id="{6C8353E1-D367-4B04-8ED4-A863B399F772}"/>
                    </a:ext>
                  </a:extLst>
                </p:cNvPr>
                <p:cNvSpPr/>
                <p:nvPr/>
              </p:nvSpPr>
              <p:spPr>
                <a:xfrm>
                  <a:off x="218707" y="1293495"/>
                  <a:ext cx="1742958" cy="846825"/>
                </a:xfrm>
                <a:prstGeom prst="roundRect">
                  <a:avLst>
                    <a:gd name="adj" fmla="val 10000"/>
                  </a:avLst>
                </a:prstGeom>
                <a:solidFill>
                  <a:srgbClr val="DDDDDD">
                    <a:hueOff val="0"/>
                    <a:satOff val="0"/>
                    <a:lumOff val="0"/>
                    <a:alphaOff val="0"/>
                  </a:srgbClr>
                </a:solidFill>
                <a:ln w="22225" cap="rnd" cmpd="sng" algn="ctr">
                  <a:solidFill>
                    <a:sysClr val="window" lastClr="FFFFFF">
                      <a:hueOff val="0"/>
                      <a:satOff val="0"/>
                      <a:lumOff val="0"/>
                      <a:alphaOff val="0"/>
                    </a:sysClr>
                  </a:solidFill>
                  <a:prstDash val="solid"/>
                </a:ln>
                <a:effectLst/>
              </p:spPr>
            </p:sp>
            <p:sp>
              <p:nvSpPr>
                <p:cNvPr id="25" name="Прямоугольник: скругленные углы 4">
                  <a:extLst>
                    <a:ext uri="{FF2B5EF4-FFF2-40B4-BE49-F238E27FC236}">
                      <a16:creationId xmlns:a16="http://schemas.microsoft.com/office/drawing/2014/main" id="{7ABB5BE5-5879-4BF4-8B7A-8E1961412E44}"/>
                    </a:ext>
                  </a:extLst>
                </p:cNvPr>
                <p:cNvSpPr txBox="1"/>
                <p:nvPr/>
              </p:nvSpPr>
              <p:spPr>
                <a:xfrm>
                  <a:off x="243510" y="1318298"/>
                  <a:ext cx="1693352" cy="79721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spcFirstLastPara="0" vert="horz" wrap="square" lIns="111760" tIns="83820" rIns="111760" bIns="83820" numCol="1" spcCol="1270" anchor="ctr" anchorCtr="0">
                  <a:noAutofit/>
                </a:bodyPr>
                <a:lstStyle/>
                <a:p>
                  <a:pPr marL="0" marR="0" lvl="0" indent="0" algn="ctr" defTabSz="195580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2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rebuchet MS" panose="020B0603020202020204" pitchFamily="34" charset="0"/>
                    </a:rPr>
                    <a:t>дневник наблюдения</a:t>
                  </a:r>
                </a:p>
              </p:txBody>
            </p:sp>
          </p:grpSp>
          <p:grpSp>
            <p:nvGrpSpPr>
              <p:cNvPr id="13" name="Группа 12">
                <a:extLst>
                  <a:ext uri="{FF2B5EF4-FFF2-40B4-BE49-F238E27FC236}">
                    <a16:creationId xmlns:a16="http://schemas.microsoft.com/office/drawing/2014/main" id="{ABF76C3E-E39A-4F9A-B69B-300675399A44}"/>
                  </a:ext>
                </a:extLst>
              </p:cNvPr>
              <p:cNvGrpSpPr/>
              <p:nvPr/>
            </p:nvGrpSpPr>
            <p:grpSpPr>
              <a:xfrm>
                <a:off x="1575119" y="3357626"/>
                <a:ext cx="2843714" cy="846825"/>
                <a:chOff x="218707" y="1293495"/>
                <a:chExt cx="1742958" cy="846825"/>
              </a:xfrm>
            </p:grpSpPr>
            <p:sp>
              <p:nvSpPr>
                <p:cNvPr id="22" name="Прямоугольник: скругленные углы 21">
                  <a:extLst>
                    <a:ext uri="{FF2B5EF4-FFF2-40B4-BE49-F238E27FC236}">
                      <a16:creationId xmlns:a16="http://schemas.microsoft.com/office/drawing/2014/main" id="{32EACB88-78EA-45EC-9A94-7D8455F29AD2}"/>
                    </a:ext>
                  </a:extLst>
                </p:cNvPr>
                <p:cNvSpPr/>
                <p:nvPr/>
              </p:nvSpPr>
              <p:spPr>
                <a:xfrm>
                  <a:off x="218707" y="1293495"/>
                  <a:ext cx="1742958" cy="846825"/>
                </a:xfrm>
                <a:prstGeom prst="roundRect">
                  <a:avLst>
                    <a:gd name="adj" fmla="val 10000"/>
                  </a:avLst>
                </a:prstGeom>
                <a:solidFill>
                  <a:srgbClr val="DDDDDD">
                    <a:hueOff val="0"/>
                    <a:satOff val="0"/>
                    <a:lumOff val="0"/>
                    <a:alphaOff val="0"/>
                  </a:srgbClr>
                </a:solidFill>
                <a:ln w="22225" cap="rnd" cmpd="sng" algn="ctr">
                  <a:solidFill>
                    <a:sysClr val="window" lastClr="FFFFFF">
                      <a:hueOff val="0"/>
                      <a:satOff val="0"/>
                      <a:lumOff val="0"/>
                      <a:alphaOff val="0"/>
                    </a:sysClr>
                  </a:solidFill>
                  <a:prstDash val="solid"/>
                </a:ln>
                <a:effectLst/>
              </p:spPr>
            </p:sp>
            <p:sp>
              <p:nvSpPr>
                <p:cNvPr id="23" name="Прямоугольник: скругленные углы 4">
                  <a:extLst>
                    <a:ext uri="{FF2B5EF4-FFF2-40B4-BE49-F238E27FC236}">
                      <a16:creationId xmlns:a16="http://schemas.microsoft.com/office/drawing/2014/main" id="{AB24DF3E-71AD-47BE-92F1-FA285F256BC5}"/>
                    </a:ext>
                  </a:extLst>
                </p:cNvPr>
                <p:cNvSpPr txBox="1"/>
                <p:nvPr/>
              </p:nvSpPr>
              <p:spPr>
                <a:xfrm>
                  <a:off x="243510" y="1318298"/>
                  <a:ext cx="1693352" cy="79721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spcFirstLastPara="0" vert="horz" wrap="square" lIns="111760" tIns="83820" rIns="111760" bIns="83820" numCol="1" spcCol="1270" anchor="ctr" anchorCtr="0">
                  <a:noAutofit/>
                </a:bodyPr>
                <a:lstStyle/>
                <a:p>
                  <a:pPr marL="0" marR="0" lvl="0" indent="0" algn="ctr" defTabSz="195580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16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rebuchet MS" panose="020B0603020202020204" pitchFamily="34" charset="0"/>
                    </a:rPr>
                    <a:t>учителя, количество участников</a:t>
                  </a:r>
                </a:p>
              </p:txBody>
            </p:sp>
          </p:grpSp>
          <p:grpSp>
            <p:nvGrpSpPr>
              <p:cNvPr id="19" name="Группа 18">
                <a:extLst>
                  <a:ext uri="{FF2B5EF4-FFF2-40B4-BE49-F238E27FC236}">
                    <a16:creationId xmlns:a16="http://schemas.microsoft.com/office/drawing/2014/main" id="{1CBA7078-97E7-4A48-9A39-A8AE37A31DAA}"/>
                  </a:ext>
                </a:extLst>
              </p:cNvPr>
              <p:cNvGrpSpPr/>
              <p:nvPr/>
            </p:nvGrpSpPr>
            <p:grpSpPr>
              <a:xfrm>
                <a:off x="1579900" y="5271214"/>
                <a:ext cx="2843714" cy="846825"/>
                <a:chOff x="218707" y="1293495"/>
                <a:chExt cx="1742958" cy="846825"/>
              </a:xfrm>
            </p:grpSpPr>
            <p:sp>
              <p:nvSpPr>
                <p:cNvPr id="20" name="Прямоугольник: скругленные углы 19">
                  <a:extLst>
                    <a:ext uri="{FF2B5EF4-FFF2-40B4-BE49-F238E27FC236}">
                      <a16:creationId xmlns:a16="http://schemas.microsoft.com/office/drawing/2014/main" id="{C49D45A8-9E02-4BB5-A6B4-62107134C535}"/>
                    </a:ext>
                  </a:extLst>
                </p:cNvPr>
                <p:cNvSpPr/>
                <p:nvPr/>
              </p:nvSpPr>
              <p:spPr>
                <a:xfrm>
                  <a:off x="218707" y="1293495"/>
                  <a:ext cx="1742958" cy="846825"/>
                </a:xfrm>
                <a:prstGeom prst="roundRect">
                  <a:avLst>
                    <a:gd name="adj" fmla="val 10000"/>
                  </a:avLst>
                </a:prstGeom>
                <a:solidFill>
                  <a:srgbClr val="DDDDDD">
                    <a:hueOff val="0"/>
                    <a:satOff val="0"/>
                    <a:lumOff val="0"/>
                    <a:alphaOff val="0"/>
                  </a:srgbClr>
                </a:solidFill>
                <a:ln w="22225" cap="rnd" cmpd="sng" algn="ctr">
                  <a:solidFill>
                    <a:sysClr val="window" lastClr="FFFFFF">
                      <a:hueOff val="0"/>
                      <a:satOff val="0"/>
                      <a:lumOff val="0"/>
                      <a:alphaOff val="0"/>
                    </a:sysClr>
                  </a:solidFill>
                  <a:prstDash val="solid"/>
                </a:ln>
                <a:effectLst/>
              </p:spPr>
            </p:sp>
            <p:sp>
              <p:nvSpPr>
                <p:cNvPr id="21" name="Прямоугольник: скругленные углы 4">
                  <a:extLst>
                    <a:ext uri="{FF2B5EF4-FFF2-40B4-BE49-F238E27FC236}">
                      <a16:creationId xmlns:a16="http://schemas.microsoft.com/office/drawing/2014/main" id="{2A9D2BCC-92AA-435A-ABFC-57407B4BFF72}"/>
                    </a:ext>
                  </a:extLst>
                </p:cNvPr>
                <p:cNvSpPr txBox="1"/>
                <p:nvPr/>
              </p:nvSpPr>
              <p:spPr>
                <a:xfrm>
                  <a:off x="243510" y="1318298"/>
                  <a:ext cx="1693352" cy="69890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spcFirstLastPara="0" vert="horz" wrap="square" lIns="111760" tIns="83820" rIns="111760" bIns="83820" numCol="1" spcCol="1270" anchor="ctr" anchorCtr="0">
                  <a:noAutofit/>
                </a:bodyPr>
                <a:lstStyle/>
                <a:p>
                  <a:pPr marL="0" marR="0" lvl="0" indent="0" algn="ctr" defTabSz="195580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ru-RU" sz="2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rebuchet MS" panose="020B0603020202020204" pitchFamily="34" charset="0"/>
                    </a:rPr>
                    <a:t>анкета</a:t>
                  </a:r>
                </a:p>
              </p:txBody>
            </p:sp>
          </p:grpSp>
        </p:grpSp>
      </p:grp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C88D4201-3C8F-4D17-96E0-BD51BD2507BB}"/>
              </a:ext>
            </a:extLst>
          </p:cNvPr>
          <p:cNvSpPr/>
          <p:nvPr/>
        </p:nvSpPr>
        <p:spPr>
          <a:xfrm>
            <a:off x="1691680" y="5407051"/>
            <a:ext cx="613413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dirty="0">
                <a:solidFill>
                  <a:srgbClr val="C00000"/>
                </a:solidFill>
                <a:latin typeface="Trebuchet MS" panose="020B0603020202020204" pitchFamily="34" charset="0"/>
              </a:rPr>
              <a:t>Активизировать работу по заполнению </a:t>
            </a:r>
            <a:br>
              <a:rPr lang="ru-RU" sz="1600" dirty="0">
                <a:solidFill>
                  <a:srgbClr val="C00000"/>
                </a:solidFill>
                <a:latin typeface="Trebuchet MS" panose="020B0603020202020204" pitchFamily="34" charset="0"/>
              </a:rPr>
            </a:br>
            <a:r>
              <a:rPr lang="ru-RU" sz="1600" dirty="0">
                <a:solidFill>
                  <a:srgbClr val="C00000"/>
                </a:solidFill>
                <a:latin typeface="Trebuchet MS" panose="020B0603020202020204" pitchFamily="34" charset="0"/>
              </a:rPr>
              <a:t>анкет и дневников-наблюдения</a:t>
            </a:r>
          </a:p>
          <a:p>
            <a:pPr lvl="0" algn="ctr"/>
            <a:r>
              <a:rPr lang="ru-RU" sz="2400" dirty="0">
                <a:solidFill>
                  <a:srgbClr val="C00000"/>
                </a:solidFill>
                <a:latin typeface="Trebuchet MS" panose="020B0603020202020204" pitchFamily="34" charset="0"/>
              </a:rPr>
              <a:t>до 10 декабря!</a:t>
            </a:r>
          </a:p>
        </p:txBody>
      </p:sp>
    </p:spTree>
    <p:extLst>
      <p:ext uri="{BB962C8B-B14F-4D97-AF65-F5344CB8AC3E}">
        <p14:creationId xmlns:p14="http://schemas.microsoft.com/office/powerpoint/2010/main" val="37167762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DB2AB0A-87EB-42CC-ACC5-1B0D89985FCC}"/>
              </a:ext>
            </a:extLst>
          </p:cNvPr>
          <p:cNvSpPr/>
          <p:nvPr/>
        </p:nvSpPr>
        <p:spPr>
          <a:xfrm>
            <a:off x="-6432" y="198087"/>
            <a:ext cx="8183241" cy="1159202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0 w 8868792"/>
              <a:gd name="connsiteY0" fmla="*/ 0 h 1248797"/>
              <a:gd name="connsiteX1" fmla="*/ 8868792 w 8868792"/>
              <a:gd name="connsiteY1" fmla="*/ 0 h 1248797"/>
              <a:gd name="connsiteX2" fmla="*/ 8114190 w 8868792"/>
              <a:gd name="connsiteY2" fmla="*/ 1140307 h 1248797"/>
              <a:gd name="connsiteX3" fmla="*/ 312948 w 8868792"/>
              <a:gd name="connsiteY3" fmla="*/ 1248797 h 1248797"/>
              <a:gd name="connsiteX4" fmla="*/ 0 w 8868792"/>
              <a:gd name="connsiteY4" fmla="*/ 0 h 124879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30442 h 1140307"/>
              <a:gd name="connsiteX4" fmla="*/ 1 w 8868793"/>
              <a:gd name="connsiteY4" fmla="*/ 0 h 1140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8793" h="1140307">
                <a:moveTo>
                  <a:pt x="1" y="0"/>
                </a:moveTo>
                <a:lnTo>
                  <a:pt x="8868793" y="0"/>
                </a:lnTo>
                <a:lnTo>
                  <a:pt x="8114191" y="1140307"/>
                </a:lnTo>
                <a:lnTo>
                  <a:pt x="0" y="1130442"/>
                </a:lnTo>
                <a:cubicBezTo>
                  <a:pt x="0" y="756258"/>
                  <a:pt x="1" y="374184"/>
                  <a:pt x="1" y="0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49141" y="325027"/>
            <a:ext cx="7322999" cy="93102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28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ВХОДНОЕ АНКЕТИРОВАНИЕ</a:t>
            </a:r>
            <a:br>
              <a:rPr lang="ru-RU" sz="28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800" b="1" dirty="0">
                <a:solidFill>
                  <a:prstClr val="whit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УЧАСТНИКИ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AFC4DE5-831D-44FD-B9CC-18159C9EA6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719" y="325027"/>
            <a:ext cx="604669" cy="837122"/>
          </a:xfrm>
          <a:prstGeom prst="rect">
            <a:avLst/>
          </a:prstGeom>
        </p:spPr>
      </p:pic>
      <p:sp>
        <p:nvSpPr>
          <p:cNvPr id="15" name="Прямоугольник 3">
            <a:extLst>
              <a:ext uri="{FF2B5EF4-FFF2-40B4-BE49-F238E27FC236}">
                <a16:creationId xmlns:a16="http://schemas.microsoft.com/office/drawing/2014/main" id="{C6F6FDDB-194D-4340-B38F-E7F90D09A6E3}"/>
              </a:ext>
            </a:extLst>
          </p:cNvPr>
          <p:cNvSpPr/>
          <p:nvPr/>
        </p:nvSpPr>
        <p:spPr>
          <a:xfrm flipH="1" flipV="1">
            <a:off x="2072808" y="6529840"/>
            <a:ext cx="7074025" cy="336258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92430 w 8868793"/>
              <a:gd name="connsiteY0" fmla="*/ 672438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92430 w 8868793"/>
              <a:gd name="connsiteY4" fmla="*/ 672438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78412"/>
              <a:gd name="connsiteY0" fmla="*/ 820899 h 1140307"/>
              <a:gd name="connsiteX1" fmla="*/ 8878412 w 8878412"/>
              <a:gd name="connsiteY1" fmla="*/ 0 h 1140307"/>
              <a:gd name="connsiteX2" fmla="*/ 8123810 w 8878412"/>
              <a:gd name="connsiteY2" fmla="*/ 1140307 h 1140307"/>
              <a:gd name="connsiteX3" fmla="*/ 9619 w 8878412"/>
              <a:gd name="connsiteY3" fmla="*/ 1122552 h 1140307"/>
              <a:gd name="connsiteX4" fmla="*/ 0 w 8878412"/>
              <a:gd name="connsiteY4" fmla="*/ 820899 h 1140307"/>
              <a:gd name="connsiteX0" fmla="*/ 0 w 8329993"/>
              <a:gd name="connsiteY0" fmla="*/ 0 h 319408"/>
              <a:gd name="connsiteX1" fmla="*/ 8329993 w 8329993"/>
              <a:gd name="connsiteY1" fmla="*/ 0 h 319408"/>
              <a:gd name="connsiteX2" fmla="*/ 8123810 w 8329993"/>
              <a:gd name="connsiteY2" fmla="*/ 319408 h 319408"/>
              <a:gd name="connsiteX3" fmla="*/ 9619 w 8329993"/>
              <a:gd name="connsiteY3" fmla="*/ 301653 h 319408"/>
              <a:gd name="connsiteX4" fmla="*/ 0 w 8329993"/>
              <a:gd name="connsiteY4" fmla="*/ 0 h 319408"/>
              <a:gd name="connsiteX0" fmla="*/ 3 w 8320374"/>
              <a:gd name="connsiteY0" fmla="*/ 0 h 328140"/>
              <a:gd name="connsiteX1" fmla="*/ 8320374 w 8320374"/>
              <a:gd name="connsiteY1" fmla="*/ 8732 h 328140"/>
              <a:gd name="connsiteX2" fmla="*/ 8114191 w 8320374"/>
              <a:gd name="connsiteY2" fmla="*/ 328140 h 328140"/>
              <a:gd name="connsiteX3" fmla="*/ 0 w 8320374"/>
              <a:gd name="connsiteY3" fmla="*/ 310385 h 328140"/>
              <a:gd name="connsiteX4" fmla="*/ 3 w 8320374"/>
              <a:gd name="connsiteY4" fmla="*/ 0 h 328140"/>
              <a:gd name="connsiteX0" fmla="*/ 3 w 8320374"/>
              <a:gd name="connsiteY0" fmla="*/ 1850 h 329990"/>
              <a:gd name="connsiteX1" fmla="*/ 8320374 w 8320374"/>
              <a:gd name="connsiteY1" fmla="*/ 0 h 329990"/>
              <a:gd name="connsiteX2" fmla="*/ 8114191 w 8320374"/>
              <a:gd name="connsiteY2" fmla="*/ 329990 h 329990"/>
              <a:gd name="connsiteX3" fmla="*/ 0 w 8320374"/>
              <a:gd name="connsiteY3" fmla="*/ 312235 h 329990"/>
              <a:gd name="connsiteX4" fmla="*/ 3 w 8320374"/>
              <a:gd name="connsiteY4" fmla="*/ 1850 h 329990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582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7463 w 8327834"/>
              <a:gd name="connsiteY0" fmla="*/ 1850 h 333399"/>
              <a:gd name="connsiteX1" fmla="*/ 8327834 w 8327834"/>
              <a:gd name="connsiteY1" fmla="*/ 0 h 333399"/>
              <a:gd name="connsiteX2" fmla="*/ 8121651 w 8327834"/>
              <a:gd name="connsiteY2" fmla="*/ 329990 h 333399"/>
              <a:gd name="connsiteX3" fmla="*/ 1632 w 8327834"/>
              <a:gd name="connsiteY3" fmla="*/ 333399 h 333399"/>
              <a:gd name="connsiteX4" fmla="*/ 7463 w 8327834"/>
              <a:gd name="connsiteY4" fmla="*/ 1850 h 333399"/>
              <a:gd name="connsiteX0" fmla="*/ 0 w 8332030"/>
              <a:gd name="connsiteY0" fmla="*/ 1850 h 333399"/>
              <a:gd name="connsiteX1" fmla="*/ 8332030 w 8332030"/>
              <a:gd name="connsiteY1" fmla="*/ 0 h 333399"/>
              <a:gd name="connsiteX2" fmla="*/ 8125847 w 8332030"/>
              <a:gd name="connsiteY2" fmla="*/ 329990 h 333399"/>
              <a:gd name="connsiteX3" fmla="*/ 5828 w 8332030"/>
              <a:gd name="connsiteY3" fmla="*/ 333399 h 333399"/>
              <a:gd name="connsiteX4" fmla="*/ 0 w 8332030"/>
              <a:gd name="connsiteY4" fmla="*/ 1850 h 333399"/>
              <a:gd name="connsiteX0" fmla="*/ 670288 w 8326240"/>
              <a:gd name="connsiteY0" fmla="*/ 101502 h 333399"/>
              <a:gd name="connsiteX1" fmla="*/ 8326240 w 8326240"/>
              <a:gd name="connsiteY1" fmla="*/ 0 h 333399"/>
              <a:gd name="connsiteX2" fmla="*/ 8120057 w 8326240"/>
              <a:gd name="connsiteY2" fmla="*/ 329990 h 333399"/>
              <a:gd name="connsiteX3" fmla="*/ 38 w 8326240"/>
              <a:gd name="connsiteY3" fmla="*/ 333399 h 333399"/>
              <a:gd name="connsiteX4" fmla="*/ 670288 w 8326240"/>
              <a:gd name="connsiteY4" fmla="*/ 101502 h 333399"/>
              <a:gd name="connsiteX0" fmla="*/ 664509 w 8326240"/>
              <a:gd name="connsiteY0" fmla="*/ 7094 h 333399"/>
              <a:gd name="connsiteX1" fmla="*/ 8326240 w 8326240"/>
              <a:gd name="connsiteY1" fmla="*/ 0 h 333399"/>
              <a:gd name="connsiteX2" fmla="*/ 8120057 w 8326240"/>
              <a:gd name="connsiteY2" fmla="*/ 329990 h 333399"/>
              <a:gd name="connsiteX3" fmla="*/ 38 w 8326240"/>
              <a:gd name="connsiteY3" fmla="*/ 333399 h 333399"/>
              <a:gd name="connsiteX4" fmla="*/ 664509 w 8326240"/>
              <a:gd name="connsiteY4" fmla="*/ 7094 h 333399"/>
              <a:gd name="connsiteX0" fmla="*/ 4856 w 7666587"/>
              <a:gd name="connsiteY0" fmla="*/ 7094 h 330776"/>
              <a:gd name="connsiteX1" fmla="*/ 7666587 w 7666587"/>
              <a:gd name="connsiteY1" fmla="*/ 0 h 330776"/>
              <a:gd name="connsiteX2" fmla="*/ 7460404 w 7666587"/>
              <a:gd name="connsiteY2" fmla="*/ 329990 h 330776"/>
              <a:gd name="connsiteX3" fmla="*/ 2017 w 7666587"/>
              <a:gd name="connsiteY3" fmla="*/ 330776 h 330776"/>
              <a:gd name="connsiteX4" fmla="*/ 4856 w 7666587"/>
              <a:gd name="connsiteY4" fmla="*/ 7094 h 330776"/>
              <a:gd name="connsiteX0" fmla="*/ 179218 w 7664706"/>
              <a:gd name="connsiteY0" fmla="*/ 164441 h 330776"/>
              <a:gd name="connsiteX1" fmla="*/ 7664706 w 7664706"/>
              <a:gd name="connsiteY1" fmla="*/ 0 h 330776"/>
              <a:gd name="connsiteX2" fmla="*/ 7458523 w 7664706"/>
              <a:gd name="connsiteY2" fmla="*/ 329990 h 330776"/>
              <a:gd name="connsiteX3" fmla="*/ 136 w 7664706"/>
              <a:gd name="connsiteY3" fmla="*/ 330776 h 330776"/>
              <a:gd name="connsiteX4" fmla="*/ 179218 w 7664706"/>
              <a:gd name="connsiteY4" fmla="*/ 164441 h 330776"/>
              <a:gd name="connsiteX0" fmla="*/ 4855 w 7666585"/>
              <a:gd name="connsiteY0" fmla="*/ 7094 h 330776"/>
              <a:gd name="connsiteX1" fmla="*/ 7666585 w 7666585"/>
              <a:gd name="connsiteY1" fmla="*/ 0 h 330776"/>
              <a:gd name="connsiteX2" fmla="*/ 7460402 w 7666585"/>
              <a:gd name="connsiteY2" fmla="*/ 329990 h 330776"/>
              <a:gd name="connsiteX3" fmla="*/ 2015 w 7666585"/>
              <a:gd name="connsiteY3" fmla="*/ 330776 h 330776"/>
              <a:gd name="connsiteX4" fmla="*/ 4855 w 7666585"/>
              <a:gd name="connsiteY4" fmla="*/ 7094 h 330776"/>
              <a:gd name="connsiteX0" fmla="*/ 2555 w 7667173"/>
              <a:gd name="connsiteY0" fmla="*/ 9717 h 330776"/>
              <a:gd name="connsiteX1" fmla="*/ 7667173 w 7667173"/>
              <a:gd name="connsiteY1" fmla="*/ 0 h 330776"/>
              <a:gd name="connsiteX2" fmla="*/ 7460990 w 7667173"/>
              <a:gd name="connsiteY2" fmla="*/ 329990 h 330776"/>
              <a:gd name="connsiteX3" fmla="*/ 2603 w 7667173"/>
              <a:gd name="connsiteY3" fmla="*/ 330776 h 330776"/>
              <a:gd name="connsiteX4" fmla="*/ 2555 w 7667173"/>
              <a:gd name="connsiteY4" fmla="*/ 9717 h 330776"/>
              <a:gd name="connsiteX0" fmla="*/ 173447 w 7664710"/>
              <a:gd name="connsiteY0" fmla="*/ 119859 h 330776"/>
              <a:gd name="connsiteX1" fmla="*/ 7664710 w 7664710"/>
              <a:gd name="connsiteY1" fmla="*/ 0 h 330776"/>
              <a:gd name="connsiteX2" fmla="*/ 7458527 w 7664710"/>
              <a:gd name="connsiteY2" fmla="*/ 329990 h 330776"/>
              <a:gd name="connsiteX3" fmla="*/ 140 w 7664710"/>
              <a:gd name="connsiteY3" fmla="*/ 330776 h 330776"/>
              <a:gd name="connsiteX4" fmla="*/ 173447 w 7664710"/>
              <a:gd name="connsiteY4" fmla="*/ 119859 h 330776"/>
              <a:gd name="connsiteX0" fmla="*/ 4858 w 7666585"/>
              <a:gd name="connsiteY0" fmla="*/ 0 h 331549"/>
              <a:gd name="connsiteX1" fmla="*/ 7666585 w 7666585"/>
              <a:gd name="connsiteY1" fmla="*/ 773 h 331549"/>
              <a:gd name="connsiteX2" fmla="*/ 7460402 w 7666585"/>
              <a:gd name="connsiteY2" fmla="*/ 330763 h 331549"/>
              <a:gd name="connsiteX3" fmla="*/ 2015 w 7666585"/>
              <a:gd name="connsiteY3" fmla="*/ 331549 h 331549"/>
              <a:gd name="connsiteX4" fmla="*/ 4858 w 7666585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2843 w 7664570"/>
              <a:gd name="connsiteY0" fmla="*/ 68439 h 399988"/>
              <a:gd name="connsiteX1" fmla="*/ 7664570 w 7664570"/>
              <a:gd name="connsiteY1" fmla="*/ 69212 h 399988"/>
              <a:gd name="connsiteX2" fmla="*/ 7458387 w 7664570"/>
              <a:gd name="connsiteY2" fmla="*/ 399202 h 399988"/>
              <a:gd name="connsiteX3" fmla="*/ 0 w 7664570"/>
              <a:gd name="connsiteY3" fmla="*/ 399988 h 399988"/>
              <a:gd name="connsiteX4" fmla="*/ 2843 w 7664570"/>
              <a:gd name="connsiteY4" fmla="*/ 68439 h 399988"/>
              <a:gd name="connsiteX0" fmla="*/ 2843 w 7664570"/>
              <a:gd name="connsiteY0" fmla="*/ 0 h 331549"/>
              <a:gd name="connsiteX1" fmla="*/ 7664570 w 7664570"/>
              <a:gd name="connsiteY1" fmla="*/ 773 h 331549"/>
              <a:gd name="connsiteX2" fmla="*/ 7458387 w 7664570"/>
              <a:gd name="connsiteY2" fmla="*/ 330763 h 331549"/>
              <a:gd name="connsiteX3" fmla="*/ 0 w 7664570"/>
              <a:gd name="connsiteY3" fmla="*/ 331549 h 331549"/>
              <a:gd name="connsiteX4" fmla="*/ 2843 w 7664570"/>
              <a:gd name="connsiteY4" fmla="*/ 0 h 331549"/>
              <a:gd name="connsiteX0" fmla="*/ 101076 w 7664570"/>
              <a:gd name="connsiteY0" fmla="*/ 77899 h 330776"/>
              <a:gd name="connsiteX1" fmla="*/ 7664570 w 7664570"/>
              <a:gd name="connsiteY1" fmla="*/ 0 h 330776"/>
              <a:gd name="connsiteX2" fmla="*/ 7458387 w 7664570"/>
              <a:gd name="connsiteY2" fmla="*/ 329990 h 330776"/>
              <a:gd name="connsiteX3" fmla="*/ 0 w 7664570"/>
              <a:gd name="connsiteY3" fmla="*/ 330776 h 330776"/>
              <a:gd name="connsiteX4" fmla="*/ 101076 w 7664570"/>
              <a:gd name="connsiteY4" fmla="*/ 77899 h 330776"/>
              <a:gd name="connsiteX0" fmla="*/ 2034 w 7666651"/>
              <a:gd name="connsiteY0" fmla="*/ 4471 h 330776"/>
              <a:gd name="connsiteX1" fmla="*/ 7666651 w 7666651"/>
              <a:gd name="connsiteY1" fmla="*/ 0 h 330776"/>
              <a:gd name="connsiteX2" fmla="*/ 7460468 w 7666651"/>
              <a:gd name="connsiteY2" fmla="*/ 329990 h 330776"/>
              <a:gd name="connsiteX3" fmla="*/ 2081 w 7666651"/>
              <a:gd name="connsiteY3" fmla="*/ 330776 h 330776"/>
              <a:gd name="connsiteX4" fmla="*/ 2034 w 7666651"/>
              <a:gd name="connsiteY4" fmla="*/ 4471 h 330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66651" h="330776">
                <a:moveTo>
                  <a:pt x="2034" y="4471"/>
                </a:moveTo>
                <a:lnTo>
                  <a:pt x="7666651" y="0"/>
                </a:lnTo>
                <a:lnTo>
                  <a:pt x="7460468" y="329990"/>
                </a:lnTo>
                <a:lnTo>
                  <a:pt x="2081" y="330776"/>
                </a:lnTo>
                <a:cubicBezTo>
                  <a:pt x="4919" y="162438"/>
                  <a:pt x="-3745" y="52023"/>
                  <a:pt x="2034" y="4471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3">
            <a:extLst>
              <a:ext uri="{FF2B5EF4-FFF2-40B4-BE49-F238E27FC236}">
                <a16:creationId xmlns:a16="http://schemas.microsoft.com/office/drawing/2014/main" id="{DDDB21C2-2F58-4ABE-BBC0-776B202ED99A}"/>
              </a:ext>
            </a:extLst>
          </p:cNvPr>
          <p:cNvSpPr/>
          <p:nvPr/>
        </p:nvSpPr>
        <p:spPr>
          <a:xfrm flipH="1" flipV="1">
            <a:off x="8604447" y="457200"/>
            <a:ext cx="543461" cy="900089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0 w 8868792"/>
              <a:gd name="connsiteY0" fmla="*/ 0 h 1248797"/>
              <a:gd name="connsiteX1" fmla="*/ 8868792 w 8868792"/>
              <a:gd name="connsiteY1" fmla="*/ 0 h 1248797"/>
              <a:gd name="connsiteX2" fmla="*/ 8114190 w 8868792"/>
              <a:gd name="connsiteY2" fmla="*/ 1140307 h 1248797"/>
              <a:gd name="connsiteX3" fmla="*/ 312948 w 8868792"/>
              <a:gd name="connsiteY3" fmla="*/ 1248797 h 1248797"/>
              <a:gd name="connsiteX4" fmla="*/ 0 w 8868792"/>
              <a:gd name="connsiteY4" fmla="*/ 0 h 124879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30442 h 1140307"/>
              <a:gd name="connsiteX4" fmla="*/ 1 w 8868793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7630730 w 8868792"/>
              <a:gd name="connsiteY3" fmla="*/ 874432 h 1140307"/>
              <a:gd name="connsiteX4" fmla="*/ 0 w 8868792"/>
              <a:gd name="connsiteY4" fmla="*/ 0 h 1140307"/>
              <a:gd name="connsiteX0" fmla="*/ 663211 w 1238062"/>
              <a:gd name="connsiteY0" fmla="*/ 0 h 1140307"/>
              <a:gd name="connsiteX1" fmla="*/ 1238062 w 1238062"/>
              <a:gd name="connsiteY1" fmla="*/ 0 h 1140307"/>
              <a:gd name="connsiteX2" fmla="*/ 483460 w 1238062"/>
              <a:gd name="connsiteY2" fmla="*/ 1140307 h 1140307"/>
              <a:gd name="connsiteX3" fmla="*/ 0 w 1238062"/>
              <a:gd name="connsiteY3" fmla="*/ 874432 h 1140307"/>
              <a:gd name="connsiteX4" fmla="*/ 663211 w 1238062"/>
              <a:gd name="connsiteY4" fmla="*/ 0 h 1140307"/>
              <a:gd name="connsiteX0" fmla="*/ 663211 w 1238062"/>
              <a:gd name="connsiteY0" fmla="*/ 0 h 1140307"/>
              <a:gd name="connsiteX1" fmla="*/ 1238062 w 1238062"/>
              <a:gd name="connsiteY1" fmla="*/ 0 h 1140307"/>
              <a:gd name="connsiteX2" fmla="*/ 649073 w 1238062"/>
              <a:gd name="connsiteY2" fmla="*/ 885418 h 1140307"/>
              <a:gd name="connsiteX3" fmla="*/ 483460 w 1238062"/>
              <a:gd name="connsiteY3" fmla="*/ 1140307 h 1140307"/>
              <a:gd name="connsiteX4" fmla="*/ 0 w 1238062"/>
              <a:gd name="connsiteY4" fmla="*/ 874432 h 1140307"/>
              <a:gd name="connsiteX5" fmla="*/ 663211 w 1238062"/>
              <a:gd name="connsiteY5" fmla="*/ 0 h 1140307"/>
              <a:gd name="connsiteX0" fmla="*/ 663211 w 1238062"/>
              <a:gd name="connsiteY0" fmla="*/ 0 h 885418"/>
              <a:gd name="connsiteX1" fmla="*/ 1238062 w 1238062"/>
              <a:gd name="connsiteY1" fmla="*/ 0 h 885418"/>
              <a:gd name="connsiteX2" fmla="*/ 649073 w 1238062"/>
              <a:gd name="connsiteY2" fmla="*/ 885418 h 885418"/>
              <a:gd name="connsiteX3" fmla="*/ 0 w 1238062"/>
              <a:gd name="connsiteY3" fmla="*/ 874432 h 885418"/>
              <a:gd name="connsiteX4" fmla="*/ 663211 w 1238062"/>
              <a:gd name="connsiteY4" fmla="*/ 0 h 885418"/>
              <a:gd name="connsiteX0" fmla="*/ 14138 w 588989"/>
              <a:gd name="connsiteY0" fmla="*/ 0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14138 w 588989"/>
              <a:gd name="connsiteY3" fmla="*/ 0 h 885418"/>
              <a:gd name="connsiteX0" fmla="*/ 9904 w 588989"/>
              <a:gd name="connsiteY0" fmla="*/ 0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9904 w 588989"/>
              <a:gd name="connsiteY3" fmla="*/ 0 h 885418"/>
              <a:gd name="connsiteX0" fmla="*/ 7322 w 588989"/>
              <a:gd name="connsiteY0" fmla="*/ 2342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7322 w 588989"/>
              <a:gd name="connsiteY3" fmla="*/ 2342 h 885418"/>
              <a:gd name="connsiteX0" fmla="*/ 2161 w 588989"/>
              <a:gd name="connsiteY0" fmla="*/ 2342 h 885418"/>
              <a:gd name="connsiteX1" fmla="*/ 588989 w 588989"/>
              <a:gd name="connsiteY1" fmla="*/ 0 h 885418"/>
              <a:gd name="connsiteX2" fmla="*/ 0 w 588989"/>
              <a:gd name="connsiteY2" fmla="*/ 885418 h 885418"/>
              <a:gd name="connsiteX3" fmla="*/ 2161 w 588989"/>
              <a:gd name="connsiteY3" fmla="*/ 2342 h 885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8989" h="885418">
                <a:moveTo>
                  <a:pt x="2161" y="2342"/>
                </a:moveTo>
                <a:lnTo>
                  <a:pt x="588989" y="0"/>
                </a:lnTo>
                <a:lnTo>
                  <a:pt x="0" y="885418"/>
                </a:lnTo>
                <a:cubicBezTo>
                  <a:pt x="2441" y="591059"/>
                  <a:pt x="-280" y="296701"/>
                  <a:pt x="2161" y="2342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3">
            <a:extLst>
              <a:ext uri="{FF2B5EF4-FFF2-40B4-BE49-F238E27FC236}">
                <a16:creationId xmlns:a16="http://schemas.microsoft.com/office/drawing/2014/main" id="{39BDFF64-1BD3-4759-B3CF-0B4663E08CA9}"/>
              </a:ext>
            </a:extLst>
          </p:cNvPr>
          <p:cNvSpPr/>
          <p:nvPr/>
        </p:nvSpPr>
        <p:spPr>
          <a:xfrm>
            <a:off x="-4463" y="6527174"/>
            <a:ext cx="743152" cy="335459"/>
          </a:xfrm>
          <a:custGeom>
            <a:avLst/>
            <a:gdLst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4572000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4572000"/>
              <a:gd name="connsiteY0" fmla="*/ 0 h 1140307"/>
              <a:gd name="connsiteX1" fmla="*/ 4572000 w 4572000"/>
              <a:gd name="connsiteY1" fmla="*/ 0 h 1140307"/>
              <a:gd name="connsiteX2" fmla="*/ 3817398 w 4572000"/>
              <a:gd name="connsiteY2" fmla="*/ 1140307 h 1140307"/>
              <a:gd name="connsiteX3" fmla="*/ 0 w 4572000"/>
              <a:gd name="connsiteY3" fmla="*/ 1140307 h 1140307"/>
              <a:gd name="connsiteX4" fmla="*/ 0 w 4572000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4350058 w 8922058"/>
              <a:gd name="connsiteY3" fmla="*/ 1140307 h 1140307"/>
              <a:gd name="connsiteX4" fmla="*/ 0 w 8922058"/>
              <a:gd name="connsiteY4" fmla="*/ 0 h 1140307"/>
              <a:gd name="connsiteX0" fmla="*/ 0 w 8922058"/>
              <a:gd name="connsiteY0" fmla="*/ 0 h 1140307"/>
              <a:gd name="connsiteX1" fmla="*/ 8922058 w 8922058"/>
              <a:gd name="connsiteY1" fmla="*/ 0 h 1140307"/>
              <a:gd name="connsiteX2" fmla="*/ 8167456 w 8922058"/>
              <a:gd name="connsiteY2" fmla="*/ 1140307 h 1140307"/>
              <a:gd name="connsiteX3" fmla="*/ 88776 w 8922058"/>
              <a:gd name="connsiteY3" fmla="*/ 1131429 h 1140307"/>
              <a:gd name="connsiteX4" fmla="*/ 0 w 8922058"/>
              <a:gd name="connsiteY4" fmla="*/ 0 h 1140307"/>
              <a:gd name="connsiteX0" fmla="*/ 0 w 8868792"/>
              <a:gd name="connsiteY0" fmla="*/ 0 h 1140307"/>
              <a:gd name="connsiteX1" fmla="*/ 8868792 w 8868792"/>
              <a:gd name="connsiteY1" fmla="*/ 0 h 1140307"/>
              <a:gd name="connsiteX2" fmla="*/ 8114190 w 8868792"/>
              <a:gd name="connsiteY2" fmla="*/ 1140307 h 1140307"/>
              <a:gd name="connsiteX3" fmla="*/ 35510 w 8868792"/>
              <a:gd name="connsiteY3" fmla="*/ 1131429 h 1140307"/>
              <a:gd name="connsiteX4" fmla="*/ 0 w 8868792"/>
              <a:gd name="connsiteY4" fmla="*/ 0 h 1140307"/>
              <a:gd name="connsiteX0" fmla="*/ 1 w 8868793"/>
              <a:gd name="connsiteY0" fmla="*/ 0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 w 8868793"/>
              <a:gd name="connsiteY4" fmla="*/ 0 h 1140307"/>
              <a:gd name="connsiteX0" fmla="*/ 192430 w 8868793"/>
              <a:gd name="connsiteY0" fmla="*/ 672438 h 1140307"/>
              <a:gd name="connsiteX1" fmla="*/ 8868793 w 8868793"/>
              <a:gd name="connsiteY1" fmla="*/ 0 h 1140307"/>
              <a:gd name="connsiteX2" fmla="*/ 8114191 w 8868793"/>
              <a:gd name="connsiteY2" fmla="*/ 1140307 h 1140307"/>
              <a:gd name="connsiteX3" fmla="*/ 0 w 8868793"/>
              <a:gd name="connsiteY3" fmla="*/ 1122552 h 1140307"/>
              <a:gd name="connsiteX4" fmla="*/ 192430 w 8868793"/>
              <a:gd name="connsiteY4" fmla="*/ 672438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88034"/>
              <a:gd name="connsiteY0" fmla="*/ 838364 h 1140307"/>
              <a:gd name="connsiteX1" fmla="*/ 8888034 w 8888034"/>
              <a:gd name="connsiteY1" fmla="*/ 0 h 1140307"/>
              <a:gd name="connsiteX2" fmla="*/ 8133432 w 8888034"/>
              <a:gd name="connsiteY2" fmla="*/ 1140307 h 1140307"/>
              <a:gd name="connsiteX3" fmla="*/ 19241 w 8888034"/>
              <a:gd name="connsiteY3" fmla="*/ 1122552 h 1140307"/>
              <a:gd name="connsiteX4" fmla="*/ 0 w 8888034"/>
              <a:gd name="connsiteY4" fmla="*/ 838364 h 1140307"/>
              <a:gd name="connsiteX0" fmla="*/ 0 w 8878412"/>
              <a:gd name="connsiteY0" fmla="*/ 820899 h 1140307"/>
              <a:gd name="connsiteX1" fmla="*/ 8878412 w 8878412"/>
              <a:gd name="connsiteY1" fmla="*/ 0 h 1140307"/>
              <a:gd name="connsiteX2" fmla="*/ 8123810 w 8878412"/>
              <a:gd name="connsiteY2" fmla="*/ 1140307 h 1140307"/>
              <a:gd name="connsiteX3" fmla="*/ 9619 w 8878412"/>
              <a:gd name="connsiteY3" fmla="*/ 1122552 h 1140307"/>
              <a:gd name="connsiteX4" fmla="*/ 0 w 8878412"/>
              <a:gd name="connsiteY4" fmla="*/ 820899 h 1140307"/>
              <a:gd name="connsiteX0" fmla="*/ 0 w 8329993"/>
              <a:gd name="connsiteY0" fmla="*/ 0 h 319408"/>
              <a:gd name="connsiteX1" fmla="*/ 8329993 w 8329993"/>
              <a:gd name="connsiteY1" fmla="*/ 0 h 319408"/>
              <a:gd name="connsiteX2" fmla="*/ 8123810 w 8329993"/>
              <a:gd name="connsiteY2" fmla="*/ 319408 h 319408"/>
              <a:gd name="connsiteX3" fmla="*/ 9619 w 8329993"/>
              <a:gd name="connsiteY3" fmla="*/ 301653 h 319408"/>
              <a:gd name="connsiteX4" fmla="*/ 0 w 8329993"/>
              <a:gd name="connsiteY4" fmla="*/ 0 h 319408"/>
              <a:gd name="connsiteX0" fmla="*/ 3 w 8320374"/>
              <a:gd name="connsiteY0" fmla="*/ 0 h 328140"/>
              <a:gd name="connsiteX1" fmla="*/ 8320374 w 8320374"/>
              <a:gd name="connsiteY1" fmla="*/ 8732 h 328140"/>
              <a:gd name="connsiteX2" fmla="*/ 8114191 w 8320374"/>
              <a:gd name="connsiteY2" fmla="*/ 328140 h 328140"/>
              <a:gd name="connsiteX3" fmla="*/ 0 w 8320374"/>
              <a:gd name="connsiteY3" fmla="*/ 310385 h 328140"/>
              <a:gd name="connsiteX4" fmla="*/ 3 w 8320374"/>
              <a:gd name="connsiteY4" fmla="*/ 0 h 328140"/>
              <a:gd name="connsiteX0" fmla="*/ 3 w 8320374"/>
              <a:gd name="connsiteY0" fmla="*/ 1850 h 329990"/>
              <a:gd name="connsiteX1" fmla="*/ 8320374 w 8320374"/>
              <a:gd name="connsiteY1" fmla="*/ 0 h 329990"/>
              <a:gd name="connsiteX2" fmla="*/ 8114191 w 8320374"/>
              <a:gd name="connsiteY2" fmla="*/ 329990 h 329990"/>
              <a:gd name="connsiteX3" fmla="*/ 0 w 8320374"/>
              <a:gd name="connsiteY3" fmla="*/ 312235 h 329990"/>
              <a:gd name="connsiteX4" fmla="*/ 3 w 8320374"/>
              <a:gd name="connsiteY4" fmla="*/ 1850 h 329990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582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0 w 8320371"/>
              <a:gd name="connsiteY0" fmla="*/ 1850 h 333399"/>
              <a:gd name="connsiteX1" fmla="*/ 8320371 w 8320371"/>
              <a:gd name="connsiteY1" fmla="*/ 0 h 333399"/>
              <a:gd name="connsiteX2" fmla="*/ 8114188 w 8320371"/>
              <a:gd name="connsiteY2" fmla="*/ 329990 h 333399"/>
              <a:gd name="connsiteX3" fmla="*/ 11657 w 8320371"/>
              <a:gd name="connsiteY3" fmla="*/ 333399 h 333399"/>
              <a:gd name="connsiteX4" fmla="*/ 0 w 8320371"/>
              <a:gd name="connsiteY4" fmla="*/ 1850 h 333399"/>
              <a:gd name="connsiteX0" fmla="*/ 7463 w 8327834"/>
              <a:gd name="connsiteY0" fmla="*/ 1850 h 333399"/>
              <a:gd name="connsiteX1" fmla="*/ 8327834 w 8327834"/>
              <a:gd name="connsiteY1" fmla="*/ 0 h 333399"/>
              <a:gd name="connsiteX2" fmla="*/ 8121651 w 8327834"/>
              <a:gd name="connsiteY2" fmla="*/ 329990 h 333399"/>
              <a:gd name="connsiteX3" fmla="*/ 1632 w 8327834"/>
              <a:gd name="connsiteY3" fmla="*/ 333399 h 333399"/>
              <a:gd name="connsiteX4" fmla="*/ 7463 w 8327834"/>
              <a:gd name="connsiteY4" fmla="*/ 1850 h 333399"/>
              <a:gd name="connsiteX0" fmla="*/ 0 w 8332030"/>
              <a:gd name="connsiteY0" fmla="*/ 1850 h 333399"/>
              <a:gd name="connsiteX1" fmla="*/ 8332030 w 8332030"/>
              <a:gd name="connsiteY1" fmla="*/ 0 h 333399"/>
              <a:gd name="connsiteX2" fmla="*/ 8125847 w 8332030"/>
              <a:gd name="connsiteY2" fmla="*/ 329990 h 333399"/>
              <a:gd name="connsiteX3" fmla="*/ 5828 w 8332030"/>
              <a:gd name="connsiteY3" fmla="*/ 333399 h 333399"/>
              <a:gd name="connsiteX4" fmla="*/ 0 w 8332030"/>
              <a:gd name="connsiteY4" fmla="*/ 1850 h 333399"/>
              <a:gd name="connsiteX0" fmla="*/ 7560904 w 8326206"/>
              <a:gd name="connsiteY0" fmla="*/ 0 h 340918"/>
              <a:gd name="connsiteX1" fmla="*/ 8326206 w 8326206"/>
              <a:gd name="connsiteY1" fmla="*/ 7519 h 340918"/>
              <a:gd name="connsiteX2" fmla="*/ 8120023 w 8326206"/>
              <a:gd name="connsiteY2" fmla="*/ 337509 h 340918"/>
              <a:gd name="connsiteX3" fmla="*/ 4 w 8326206"/>
              <a:gd name="connsiteY3" fmla="*/ 340918 h 340918"/>
              <a:gd name="connsiteX4" fmla="*/ 7560904 w 8326206"/>
              <a:gd name="connsiteY4" fmla="*/ 0 h 340918"/>
              <a:gd name="connsiteX0" fmla="*/ 211070 w 976372"/>
              <a:gd name="connsiteY0" fmla="*/ 0 h 359657"/>
              <a:gd name="connsiteX1" fmla="*/ 976372 w 976372"/>
              <a:gd name="connsiteY1" fmla="*/ 7519 h 359657"/>
              <a:gd name="connsiteX2" fmla="*/ 770189 w 976372"/>
              <a:gd name="connsiteY2" fmla="*/ 337509 h 359657"/>
              <a:gd name="connsiteX3" fmla="*/ 116 w 976372"/>
              <a:gd name="connsiteY3" fmla="*/ 359657 h 359657"/>
              <a:gd name="connsiteX4" fmla="*/ 211070 w 976372"/>
              <a:gd name="connsiteY4" fmla="*/ 0 h 359657"/>
              <a:gd name="connsiteX0" fmla="*/ 0 w 765302"/>
              <a:gd name="connsiteY0" fmla="*/ 0 h 337509"/>
              <a:gd name="connsiteX1" fmla="*/ 765302 w 765302"/>
              <a:gd name="connsiteY1" fmla="*/ 7519 h 337509"/>
              <a:gd name="connsiteX2" fmla="*/ 559119 w 765302"/>
              <a:gd name="connsiteY2" fmla="*/ 337509 h 337509"/>
              <a:gd name="connsiteX3" fmla="*/ 81842 w 765302"/>
              <a:gd name="connsiteY3" fmla="*/ 277885 h 337509"/>
              <a:gd name="connsiteX4" fmla="*/ 0 w 765302"/>
              <a:gd name="connsiteY4" fmla="*/ 0 h 337509"/>
              <a:gd name="connsiteX0" fmla="*/ 42525 w 807827"/>
              <a:gd name="connsiteY0" fmla="*/ 0 h 344325"/>
              <a:gd name="connsiteX1" fmla="*/ 807827 w 807827"/>
              <a:gd name="connsiteY1" fmla="*/ 7519 h 344325"/>
              <a:gd name="connsiteX2" fmla="*/ 601644 w 807827"/>
              <a:gd name="connsiteY2" fmla="*/ 337509 h 344325"/>
              <a:gd name="connsiteX3" fmla="*/ 492 w 807827"/>
              <a:gd name="connsiteY3" fmla="*/ 344325 h 344325"/>
              <a:gd name="connsiteX4" fmla="*/ 42525 w 807827"/>
              <a:gd name="connsiteY4" fmla="*/ 0 h 344325"/>
              <a:gd name="connsiteX0" fmla="*/ 14958 w 808413"/>
              <a:gd name="connsiteY0" fmla="*/ 7814 h 336806"/>
              <a:gd name="connsiteX1" fmla="*/ 808413 w 808413"/>
              <a:gd name="connsiteY1" fmla="*/ 0 h 336806"/>
              <a:gd name="connsiteX2" fmla="*/ 602230 w 808413"/>
              <a:gd name="connsiteY2" fmla="*/ 329990 h 336806"/>
              <a:gd name="connsiteX3" fmla="*/ 1078 w 808413"/>
              <a:gd name="connsiteY3" fmla="*/ 336806 h 336806"/>
              <a:gd name="connsiteX4" fmla="*/ 14958 w 808413"/>
              <a:gd name="connsiteY4" fmla="*/ 7814 h 336806"/>
              <a:gd name="connsiteX0" fmla="*/ 638927 w 807375"/>
              <a:gd name="connsiteY0" fmla="*/ 0 h 666301"/>
              <a:gd name="connsiteX1" fmla="*/ 807375 w 807375"/>
              <a:gd name="connsiteY1" fmla="*/ 329495 h 666301"/>
              <a:gd name="connsiteX2" fmla="*/ 601192 w 807375"/>
              <a:gd name="connsiteY2" fmla="*/ 659485 h 666301"/>
              <a:gd name="connsiteX3" fmla="*/ 40 w 807375"/>
              <a:gd name="connsiteY3" fmla="*/ 666301 h 666301"/>
              <a:gd name="connsiteX4" fmla="*/ 638927 w 807375"/>
              <a:gd name="connsiteY4" fmla="*/ 0 h 666301"/>
              <a:gd name="connsiteX0" fmla="*/ 9663 w 808749"/>
              <a:gd name="connsiteY0" fmla="*/ 0 h 344324"/>
              <a:gd name="connsiteX1" fmla="*/ 808749 w 808749"/>
              <a:gd name="connsiteY1" fmla="*/ 7518 h 344324"/>
              <a:gd name="connsiteX2" fmla="*/ 602566 w 808749"/>
              <a:gd name="connsiteY2" fmla="*/ 337508 h 344324"/>
              <a:gd name="connsiteX3" fmla="*/ 1414 w 808749"/>
              <a:gd name="connsiteY3" fmla="*/ 344324 h 344324"/>
              <a:gd name="connsiteX4" fmla="*/ 9663 w 808749"/>
              <a:gd name="connsiteY4" fmla="*/ 0 h 344324"/>
              <a:gd name="connsiteX0" fmla="*/ 9663 w 808749"/>
              <a:gd name="connsiteY0" fmla="*/ 58922 h 336806"/>
              <a:gd name="connsiteX1" fmla="*/ 808749 w 808749"/>
              <a:gd name="connsiteY1" fmla="*/ 0 h 336806"/>
              <a:gd name="connsiteX2" fmla="*/ 602566 w 808749"/>
              <a:gd name="connsiteY2" fmla="*/ 329990 h 336806"/>
              <a:gd name="connsiteX3" fmla="*/ 1414 w 808749"/>
              <a:gd name="connsiteY3" fmla="*/ 336806 h 336806"/>
              <a:gd name="connsiteX4" fmla="*/ 9663 w 808749"/>
              <a:gd name="connsiteY4" fmla="*/ 58922 h 336806"/>
              <a:gd name="connsiteX0" fmla="*/ 9663 w 808749"/>
              <a:gd name="connsiteY0" fmla="*/ 7815 h 336806"/>
              <a:gd name="connsiteX1" fmla="*/ 808749 w 808749"/>
              <a:gd name="connsiteY1" fmla="*/ 0 h 336806"/>
              <a:gd name="connsiteX2" fmla="*/ 602566 w 808749"/>
              <a:gd name="connsiteY2" fmla="*/ 329990 h 336806"/>
              <a:gd name="connsiteX3" fmla="*/ 1414 w 808749"/>
              <a:gd name="connsiteY3" fmla="*/ 336806 h 336806"/>
              <a:gd name="connsiteX4" fmla="*/ 9663 w 808749"/>
              <a:gd name="connsiteY4" fmla="*/ 7815 h 336806"/>
              <a:gd name="connsiteX0" fmla="*/ 9663 w 808749"/>
              <a:gd name="connsiteY0" fmla="*/ 0 h 441427"/>
              <a:gd name="connsiteX1" fmla="*/ 808749 w 808749"/>
              <a:gd name="connsiteY1" fmla="*/ 104621 h 441427"/>
              <a:gd name="connsiteX2" fmla="*/ 602566 w 808749"/>
              <a:gd name="connsiteY2" fmla="*/ 434611 h 441427"/>
              <a:gd name="connsiteX3" fmla="*/ 1414 w 808749"/>
              <a:gd name="connsiteY3" fmla="*/ 441427 h 441427"/>
              <a:gd name="connsiteX4" fmla="*/ 9663 w 808749"/>
              <a:gd name="connsiteY4" fmla="*/ 0 h 441427"/>
              <a:gd name="connsiteX0" fmla="*/ 9663 w 808749"/>
              <a:gd name="connsiteY0" fmla="*/ 0 h 339212"/>
              <a:gd name="connsiteX1" fmla="*/ 808749 w 808749"/>
              <a:gd name="connsiteY1" fmla="*/ 2406 h 339212"/>
              <a:gd name="connsiteX2" fmla="*/ 602566 w 808749"/>
              <a:gd name="connsiteY2" fmla="*/ 332396 h 339212"/>
              <a:gd name="connsiteX3" fmla="*/ 1414 w 808749"/>
              <a:gd name="connsiteY3" fmla="*/ 339212 h 339212"/>
              <a:gd name="connsiteX4" fmla="*/ 9663 w 808749"/>
              <a:gd name="connsiteY4" fmla="*/ 0 h 339212"/>
              <a:gd name="connsiteX0" fmla="*/ 177306 w 807472"/>
              <a:gd name="connsiteY0" fmla="*/ 84476 h 336806"/>
              <a:gd name="connsiteX1" fmla="*/ 807472 w 807472"/>
              <a:gd name="connsiteY1" fmla="*/ 0 h 336806"/>
              <a:gd name="connsiteX2" fmla="*/ 601289 w 807472"/>
              <a:gd name="connsiteY2" fmla="*/ 329990 h 336806"/>
              <a:gd name="connsiteX3" fmla="*/ 137 w 807472"/>
              <a:gd name="connsiteY3" fmla="*/ 336806 h 336806"/>
              <a:gd name="connsiteX4" fmla="*/ 177306 w 807472"/>
              <a:gd name="connsiteY4" fmla="*/ 84476 h 336806"/>
              <a:gd name="connsiteX0" fmla="*/ 4669 w 809386"/>
              <a:gd name="connsiteY0" fmla="*/ 2704 h 336806"/>
              <a:gd name="connsiteX1" fmla="*/ 809386 w 809386"/>
              <a:gd name="connsiteY1" fmla="*/ 0 h 336806"/>
              <a:gd name="connsiteX2" fmla="*/ 603203 w 809386"/>
              <a:gd name="connsiteY2" fmla="*/ 329990 h 336806"/>
              <a:gd name="connsiteX3" fmla="*/ 2051 w 809386"/>
              <a:gd name="connsiteY3" fmla="*/ 336806 h 336806"/>
              <a:gd name="connsiteX4" fmla="*/ 4669 w 809386"/>
              <a:gd name="connsiteY4" fmla="*/ 2704 h 336806"/>
              <a:gd name="connsiteX0" fmla="*/ 0 w 804717"/>
              <a:gd name="connsiteY0" fmla="*/ 2704 h 329990"/>
              <a:gd name="connsiteX1" fmla="*/ 804717 w 804717"/>
              <a:gd name="connsiteY1" fmla="*/ 0 h 329990"/>
              <a:gd name="connsiteX2" fmla="*/ 598534 w 804717"/>
              <a:gd name="connsiteY2" fmla="*/ 329990 h 329990"/>
              <a:gd name="connsiteX3" fmla="*/ 166302 w 804717"/>
              <a:gd name="connsiteY3" fmla="*/ 224369 h 329990"/>
              <a:gd name="connsiteX4" fmla="*/ 0 w 804717"/>
              <a:gd name="connsiteY4" fmla="*/ 2704 h 329990"/>
              <a:gd name="connsiteX0" fmla="*/ 20383 w 825100"/>
              <a:gd name="connsiteY0" fmla="*/ 2704 h 329990"/>
              <a:gd name="connsiteX1" fmla="*/ 825100 w 825100"/>
              <a:gd name="connsiteY1" fmla="*/ 0 h 329990"/>
              <a:gd name="connsiteX2" fmla="*/ 618917 w 825100"/>
              <a:gd name="connsiteY2" fmla="*/ 329990 h 329990"/>
              <a:gd name="connsiteX3" fmla="*/ 872 w 825100"/>
              <a:gd name="connsiteY3" fmla="*/ 321474 h 329990"/>
              <a:gd name="connsiteX4" fmla="*/ 20383 w 825100"/>
              <a:gd name="connsiteY4" fmla="*/ 2704 h 329990"/>
              <a:gd name="connsiteX0" fmla="*/ 0 w 804717"/>
              <a:gd name="connsiteY0" fmla="*/ 2704 h 329990"/>
              <a:gd name="connsiteX1" fmla="*/ 804717 w 804717"/>
              <a:gd name="connsiteY1" fmla="*/ 0 h 329990"/>
              <a:gd name="connsiteX2" fmla="*/ 598534 w 804717"/>
              <a:gd name="connsiteY2" fmla="*/ 329990 h 329990"/>
              <a:gd name="connsiteX3" fmla="*/ 109878 w 804717"/>
              <a:gd name="connsiteY3" fmla="*/ 289445 h 329990"/>
              <a:gd name="connsiteX4" fmla="*/ 0 w 804717"/>
              <a:gd name="connsiteY4" fmla="*/ 2704 h 329990"/>
              <a:gd name="connsiteX0" fmla="*/ 267 w 804984"/>
              <a:gd name="connsiteY0" fmla="*/ 2704 h 329990"/>
              <a:gd name="connsiteX1" fmla="*/ 804984 w 804984"/>
              <a:gd name="connsiteY1" fmla="*/ 0 h 329990"/>
              <a:gd name="connsiteX2" fmla="*/ 598801 w 804984"/>
              <a:gd name="connsiteY2" fmla="*/ 329990 h 329990"/>
              <a:gd name="connsiteX3" fmla="*/ 4281 w 804984"/>
              <a:gd name="connsiteY3" fmla="*/ 326813 h 329990"/>
              <a:gd name="connsiteX4" fmla="*/ 267 w 804984"/>
              <a:gd name="connsiteY4" fmla="*/ 2704 h 329990"/>
              <a:gd name="connsiteX0" fmla="*/ 9204 w 802158"/>
              <a:gd name="connsiteY0" fmla="*/ 2704 h 329990"/>
              <a:gd name="connsiteX1" fmla="*/ 802158 w 802158"/>
              <a:gd name="connsiteY1" fmla="*/ 0 h 329990"/>
              <a:gd name="connsiteX2" fmla="*/ 595975 w 802158"/>
              <a:gd name="connsiteY2" fmla="*/ 329990 h 329990"/>
              <a:gd name="connsiteX3" fmla="*/ 1455 w 802158"/>
              <a:gd name="connsiteY3" fmla="*/ 326813 h 329990"/>
              <a:gd name="connsiteX4" fmla="*/ 9204 w 802158"/>
              <a:gd name="connsiteY4" fmla="*/ 2704 h 329990"/>
              <a:gd name="connsiteX0" fmla="*/ 6555 w 802450"/>
              <a:gd name="connsiteY0" fmla="*/ 35 h 329990"/>
              <a:gd name="connsiteX1" fmla="*/ 802450 w 802450"/>
              <a:gd name="connsiteY1" fmla="*/ 0 h 329990"/>
              <a:gd name="connsiteX2" fmla="*/ 596267 w 802450"/>
              <a:gd name="connsiteY2" fmla="*/ 329990 h 329990"/>
              <a:gd name="connsiteX3" fmla="*/ 1747 w 802450"/>
              <a:gd name="connsiteY3" fmla="*/ 326813 h 329990"/>
              <a:gd name="connsiteX4" fmla="*/ 6555 w 802450"/>
              <a:gd name="connsiteY4" fmla="*/ 35 h 329990"/>
              <a:gd name="connsiteX0" fmla="*/ 267 w 804984"/>
              <a:gd name="connsiteY0" fmla="*/ 2705 h 329990"/>
              <a:gd name="connsiteX1" fmla="*/ 804984 w 804984"/>
              <a:gd name="connsiteY1" fmla="*/ 0 h 329990"/>
              <a:gd name="connsiteX2" fmla="*/ 598801 w 804984"/>
              <a:gd name="connsiteY2" fmla="*/ 329990 h 329990"/>
              <a:gd name="connsiteX3" fmla="*/ 4281 w 804984"/>
              <a:gd name="connsiteY3" fmla="*/ 326813 h 329990"/>
              <a:gd name="connsiteX4" fmla="*/ 267 w 804984"/>
              <a:gd name="connsiteY4" fmla="*/ 2705 h 329990"/>
              <a:gd name="connsiteX0" fmla="*/ 613566 w 800744"/>
              <a:gd name="connsiteY0" fmla="*/ 0 h 412697"/>
              <a:gd name="connsiteX1" fmla="*/ 800744 w 800744"/>
              <a:gd name="connsiteY1" fmla="*/ 82707 h 412697"/>
              <a:gd name="connsiteX2" fmla="*/ 594561 w 800744"/>
              <a:gd name="connsiteY2" fmla="*/ 412697 h 412697"/>
              <a:gd name="connsiteX3" fmla="*/ 41 w 800744"/>
              <a:gd name="connsiteY3" fmla="*/ 409520 h 412697"/>
              <a:gd name="connsiteX4" fmla="*/ 613566 w 800744"/>
              <a:gd name="connsiteY4" fmla="*/ 0 h 412697"/>
              <a:gd name="connsiteX0" fmla="*/ 9202 w 802157"/>
              <a:gd name="connsiteY0" fmla="*/ 0 h 337962"/>
              <a:gd name="connsiteX1" fmla="*/ 802157 w 802157"/>
              <a:gd name="connsiteY1" fmla="*/ 7972 h 337962"/>
              <a:gd name="connsiteX2" fmla="*/ 595974 w 802157"/>
              <a:gd name="connsiteY2" fmla="*/ 337962 h 337962"/>
              <a:gd name="connsiteX3" fmla="*/ 1454 w 802157"/>
              <a:gd name="connsiteY3" fmla="*/ 334785 h 337962"/>
              <a:gd name="connsiteX4" fmla="*/ 9202 w 802157"/>
              <a:gd name="connsiteY4" fmla="*/ 0 h 337962"/>
              <a:gd name="connsiteX0" fmla="*/ 79962 w 800989"/>
              <a:gd name="connsiteY0" fmla="*/ 91166 h 329990"/>
              <a:gd name="connsiteX1" fmla="*/ 800989 w 800989"/>
              <a:gd name="connsiteY1" fmla="*/ 0 h 329990"/>
              <a:gd name="connsiteX2" fmla="*/ 594806 w 800989"/>
              <a:gd name="connsiteY2" fmla="*/ 329990 h 329990"/>
              <a:gd name="connsiteX3" fmla="*/ 286 w 800989"/>
              <a:gd name="connsiteY3" fmla="*/ 326813 h 329990"/>
              <a:gd name="connsiteX4" fmla="*/ 79962 w 800989"/>
              <a:gd name="connsiteY4" fmla="*/ 91166 h 329990"/>
              <a:gd name="connsiteX0" fmla="*/ 1 w 806276"/>
              <a:gd name="connsiteY0" fmla="*/ 0 h 333126"/>
              <a:gd name="connsiteX1" fmla="*/ 806276 w 806276"/>
              <a:gd name="connsiteY1" fmla="*/ 3136 h 333126"/>
              <a:gd name="connsiteX2" fmla="*/ 600093 w 806276"/>
              <a:gd name="connsiteY2" fmla="*/ 333126 h 333126"/>
              <a:gd name="connsiteX3" fmla="*/ 5573 w 806276"/>
              <a:gd name="connsiteY3" fmla="*/ 329949 h 333126"/>
              <a:gd name="connsiteX4" fmla="*/ 1 w 806276"/>
              <a:gd name="connsiteY4" fmla="*/ 0 h 333126"/>
              <a:gd name="connsiteX0" fmla="*/ 103877 w 800928"/>
              <a:gd name="connsiteY0" fmla="*/ 0 h 395993"/>
              <a:gd name="connsiteX1" fmla="*/ 800928 w 800928"/>
              <a:gd name="connsiteY1" fmla="*/ 66003 h 395993"/>
              <a:gd name="connsiteX2" fmla="*/ 594745 w 800928"/>
              <a:gd name="connsiteY2" fmla="*/ 395993 h 395993"/>
              <a:gd name="connsiteX3" fmla="*/ 225 w 800928"/>
              <a:gd name="connsiteY3" fmla="*/ 392816 h 395993"/>
              <a:gd name="connsiteX4" fmla="*/ 103877 w 800928"/>
              <a:gd name="connsiteY4" fmla="*/ 0 h 395993"/>
              <a:gd name="connsiteX0" fmla="*/ 1 w 806276"/>
              <a:gd name="connsiteY0" fmla="*/ 1700 h 329990"/>
              <a:gd name="connsiteX1" fmla="*/ 806276 w 806276"/>
              <a:gd name="connsiteY1" fmla="*/ 0 h 329990"/>
              <a:gd name="connsiteX2" fmla="*/ 600093 w 806276"/>
              <a:gd name="connsiteY2" fmla="*/ 329990 h 329990"/>
              <a:gd name="connsiteX3" fmla="*/ 5573 w 806276"/>
              <a:gd name="connsiteY3" fmla="*/ 326813 h 329990"/>
              <a:gd name="connsiteX4" fmla="*/ 1 w 806276"/>
              <a:gd name="connsiteY4" fmla="*/ 1700 h 329990"/>
              <a:gd name="connsiteX0" fmla="*/ 2292 w 803406"/>
              <a:gd name="connsiteY0" fmla="*/ 1700 h 329990"/>
              <a:gd name="connsiteX1" fmla="*/ 803406 w 803406"/>
              <a:gd name="connsiteY1" fmla="*/ 0 h 329990"/>
              <a:gd name="connsiteX2" fmla="*/ 597223 w 803406"/>
              <a:gd name="connsiteY2" fmla="*/ 329990 h 329990"/>
              <a:gd name="connsiteX3" fmla="*/ 2703 w 803406"/>
              <a:gd name="connsiteY3" fmla="*/ 326813 h 329990"/>
              <a:gd name="connsiteX4" fmla="*/ 2292 w 803406"/>
              <a:gd name="connsiteY4" fmla="*/ 1700 h 329990"/>
              <a:gd name="connsiteX0" fmla="*/ 0 w 801114"/>
              <a:gd name="connsiteY0" fmla="*/ 1700 h 329990"/>
              <a:gd name="connsiteX1" fmla="*/ 801114 w 801114"/>
              <a:gd name="connsiteY1" fmla="*/ 0 h 329990"/>
              <a:gd name="connsiteX2" fmla="*/ 594931 w 801114"/>
              <a:gd name="connsiteY2" fmla="*/ 329990 h 329990"/>
              <a:gd name="connsiteX3" fmla="*/ 77834 w 801114"/>
              <a:gd name="connsiteY3" fmla="*/ 270594 h 329990"/>
              <a:gd name="connsiteX4" fmla="*/ 0 w 801114"/>
              <a:gd name="connsiteY4" fmla="*/ 1700 h 329990"/>
              <a:gd name="connsiteX0" fmla="*/ 690 w 801804"/>
              <a:gd name="connsiteY0" fmla="*/ 1700 h 329990"/>
              <a:gd name="connsiteX1" fmla="*/ 801804 w 801804"/>
              <a:gd name="connsiteY1" fmla="*/ 0 h 329990"/>
              <a:gd name="connsiteX2" fmla="*/ 595621 w 801804"/>
              <a:gd name="connsiteY2" fmla="*/ 329990 h 329990"/>
              <a:gd name="connsiteX3" fmla="*/ 3682 w 801804"/>
              <a:gd name="connsiteY3" fmla="*/ 322127 h 329990"/>
              <a:gd name="connsiteX4" fmla="*/ 690 w 801804"/>
              <a:gd name="connsiteY4" fmla="*/ 1700 h 329990"/>
              <a:gd name="connsiteX0" fmla="*/ 4296 w 805410"/>
              <a:gd name="connsiteY0" fmla="*/ 1700 h 329990"/>
              <a:gd name="connsiteX1" fmla="*/ 805410 w 805410"/>
              <a:gd name="connsiteY1" fmla="*/ 0 h 329990"/>
              <a:gd name="connsiteX2" fmla="*/ 599227 w 805410"/>
              <a:gd name="connsiteY2" fmla="*/ 329990 h 329990"/>
              <a:gd name="connsiteX3" fmla="*/ 2127 w 805410"/>
              <a:gd name="connsiteY3" fmla="*/ 326813 h 329990"/>
              <a:gd name="connsiteX4" fmla="*/ 4296 w 805410"/>
              <a:gd name="connsiteY4" fmla="*/ 1700 h 329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5410" h="329990">
                <a:moveTo>
                  <a:pt x="4296" y="1700"/>
                </a:moveTo>
                <a:lnTo>
                  <a:pt x="805410" y="0"/>
                </a:lnTo>
                <a:lnTo>
                  <a:pt x="599227" y="329990"/>
                </a:lnTo>
                <a:lnTo>
                  <a:pt x="2127" y="326813"/>
                </a:lnTo>
                <a:cubicBezTo>
                  <a:pt x="-3703" y="100781"/>
                  <a:pt x="4296" y="70231"/>
                  <a:pt x="4296" y="1700"/>
                </a:cubicBezTo>
                <a:close/>
              </a:path>
            </a:pathLst>
          </a:custGeom>
          <a:solidFill>
            <a:srgbClr val="206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46508D7-325E-4FE4-9E40-A756D4757D09}"/>
              </a:ext>
            </a:extLst>
          </p:cNvPr>
          <p:cNvSpPr txBox="1"/>
          <p:nvPr/>
        </p:nvSpPr>
        <p:spPr>
          <a:xfrm>
            <a:off x="738690" y="6489072"/>
            <a:ext cx="136815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sz="2000" b="1" dirty="0">
                <a:solidFill>
                  <a:srgbClr val="206A7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irort.ru</a:t>
            </a:r>
            <a:endParaRPr lang="ru-RU" sz="2000" b="1" dirty="0">
              <a:solidFill>
                <a:srgbClr val="206A7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F94A3E1E-26A4-4BE4-9EFC-579AB952B5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8491799"/>
              </p:ext>
            </p:extLst>
          </p:nvPr>
        </p:nvGraphicFramePr>
        <p:xfrm>
          <a:off x="528929" y="1954774"/>
          <a:ext cx="7870124" cy="3668942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1595082">
                  <a:extLst>
                    <a:ext uri="{9D8B030D-6E8A-4147-A177-3AD203B41FA5}">
                      <a16:colId xmlns:a16="http://schemas.microsoft.com/office/drawing/2014/main" val="1363759105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125288924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3123834672"/>
                    </a:ext>
                  </a:extLst>
                </a:gridCol>
                <a:gridCol w="2962674">
                  <a:extLst>
                    <a:ext uri="{9D8B030D-6E8A-4147-A177-3AD203B41FA5}">
                      <a16:colId xmlns:a16="http://schemas.microsoft.com/office/drawing/2014/main" val="4289281135"/>
                    </a:ext>
                  </a:extLst>
                </a:gridCol>
              </a:tblGrid>
              <a:tr h="71809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 fontAlgn="t"/>
                      <a:r>
                        <a:rPr lang="ru-RU" sz="1800" u="none" strike="noStrike" dirty="0">
                          <a:effectLst/>
                        </a:rPr>
                        <a:t>Руководители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 fontAlgn="t"/>
                      <a:r>
                        <a:rPr lang="ru-RU" sz="1800" u="none" strike="noStrike" dirty="0">
                          <a:effectLst/>
                        </a:rPr>
                        <a:t>Учителя НОО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algn="ctr" fontAlgn="t"/>
                      <a:r>
                        <a:rPr lang="ru-RU" sz="1800" u="none" strike="noStrike" dirty="0">
                          <a:effectLst/>
                        </a:rPr>
                        <a:t>Учителя ООО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0" algn="ctr" defTabSz="914400" rtl="0" eaLnBrk="1" fontAlgn="t" latinLnBrk="0" hangingPunct="1"/>
                      <a:r>
                        <a:rPr lang="ru-RU" sz="1800" u="none" strike="noStrike" kern="1200" dirty="0">
                          <a:effectLst/>
                        </a:rPr>
                        <a:t>Учителя НОО и ООО</a:t>
                      </a:r>
                      <a:endParaRPr lang="ru-RU" sz="18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59746059"/>
                  </a:ext>
                </a:extLst>
              </a:tr>
              <a:tr h="23941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3600" u="none" strike="noStrike" kern="1200" dirty="0">
                          <a:effectLst/>
                        </a:rPr>
                        <a:t>52</a:t>
                      </a:r>
                      <a:endParaRPr lang="ru-RU" sz="36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3600" u="none" strike="noStrike" kern="1200" dirty="0">
                          <a:effectLst/>
                        </a:rPr>
                        <a:t>82</a:t>
                      </a:r>
                      <a:endParaRPr lang="ru-RU" sz="36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r>
                        <a:rPr lang="ru-RU" sz="3600" u="none" strike="noStrike" kern="1200" dirty="0">
                          <a:effectLst/>
                        </a:rPr>
                        <a:t>198</a:t>
                      </a:r>
                      <a:endParaRPr lang="ru-RU" sz="3600" b="0" u="none" strike="noStrike" kern="1200" dirty="0">
                        <a:solidFill>
                          <a:schemeClr val="tx1"/>
                        </a:solidFill>
                        <a:effectLst/>
                        <a:latin typeface="Trebuchet MS" panose="020B0603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ill Sans MT" panose="020B0502020104020203"/>
                        </a:defRPr>
                      </a:lvl9pPr>
                    </a:lstStyle>
                    <a:p>
                      <a:pPr marL="72000" algn="ctr" defTabSz="914400" rtl="0" eaLnBrk="1" fontAlgn="t" latinLnBrk="0" hangingPunct="1"/>
                      <a:endParaRPr lang="ru-RU" sz="3600" u="none" strike="noStrike" kern="1200" dirty="0">
                        <a:effectLst/>
                      </a:endParaRPr>
                    </a:p>
                    <a:p>
                      <a:pPr marL="72000" algn="ctr" defTabSz="914400" rtl="0" eaLnBrk="1" fontAlgn="t" latinLnBrk="0" hangingPunct="1"/>
                      <a:endParaRPr lang="ru-RU" sz="1200" u="none" strike="noStrike" kern="1200" dirty="0">
                        <a:effectLst/>
                      </a:endParaRPr>
                    </a:p>
                    <a:p>
                      <a:pPr marL="72000" algn="ctr" defTabSz="914400" rtl="0" eaLnBrk="1" fontAlgn="t" latinLnBrk="0" hangingPunct="1"/>
                      <a:endParaRPr lang="ru-RU" sz="3200" u="none" strike="noStrike" kern="1200" dirty="0">
                        <a:effectLst/>
                      </a:endParaRPr>
                    </a:p>
                    <a:p>
                      <a:pPr marL="72000" algn="ctr" defTabSz="914400" rtl="0" eaLnBrk="1" fontAlgn="t" latinLnBrk="0" hangingPunct="1"/>
                      <a:r>
                        <a:rPr lang="ru-RU" sz="3600" u="none" strike="noStrike" kern="1200" dirty="0">
                          <a:effectLst/>
                        </a:rPr>
                        <a:t>43</a:t>
                      </a:r>
                    </a:p>
                    <a:p>
                      <a:pPr algn="ctr" fontAlgn="t"/>
                      <a:endParaRPr lang="ru-RU" sz="700" dirty="0"/>
                    </a:p>
                    <a:p>
                      <a:pPr algn="ctr" fontAlgn="t"/>
                      <a:r>
                        <a:rPr lang="ru-RU" sz="1400" dirty="0"/>
                        <a:t>ИЗО</a:t>
                      </a:r>
                    </a:p>
                    <a:p>
                      <a:pPr algn="ctr" fontAlgn="t"/>
                      <a:r>
                        <a:rPr lang="ru-RU" sz="1400" dirty="0"/>
                        <a:t>Музыка</a:t>
                      </a:r>
                    </a:p>
                    <a:p>
                      <a:pPr algn="ctr" fontAlgn="t"/>
                      <a:r>
                        <a:rPr lang="ru-RU" sz="1400" dirty="0"/>
                        <a:t>Технология</a:t>
                      </a:r>
                    </a:p>
                    <a:p>
                      <a:pPr algn="ctr" fontAlgn="t"/>
                      <a:r>
                        <a:rPr lang="ru-RU" sz="1400" dirty="0"/>
                        <a:t>Физическая культура</a:t>
                      </a:r>
                    </a:p>
                    <a:p>
                      <a:pPr algn="ctr" fontAlgn="t"/>
                      <a:r>
                        <a:rPr lang="ru-RU" sz="1400" dirty="0"/>
                        <a:t>Родной язык</a:t>
                      </a:r>
                      <a:endParaRPr lang="ru-RU" sz="1400" dirty="0">
                        <a:solidFill>
                          <a:schemeClr val="tx1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601146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113889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11229</TotalTime>
  <Words>1106</Words>
  <Application>Microsoft Office PowerPoint</Application>
  <PresentationFormat>Экран (4:3)</PresentationFormat>
  <Paragraphs>329</Paragraphs>
  <Slides>18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8" baseType="lpstr">
      <vt:lpstr>Wingdings 2</vt:lpstr>
      <vt:lpstr>Calibri</vt:lpstr>
      <vt:lpstr>Arial</vt:lpstr>
      <vt:lpstr>Times New Roman</vt:lpstr>
      <vt:lpstr>Gill Sans MT</vt:lpstr>
      <vt:lpstr>Trebuchet MS</vt:lpstr>
      <vt:lpstr>Open Sans</vt:lpstr>
      <vt:lpstr>Wingdings</vt:lpstr>
      <vt:lpstr>Corbel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 Яковенко</dc:creator>
  <cp:lastModifiedBy>User</cp:lastModifiedBy>
  <cp:revision>472</cp:revision>
  <cp:lastPrinted>2021-11-09T10:42:59Z</cp:lastPrinted>
  <dcterms:created xsi:type="dcterms:W3CDTF">2018-06-09T04:04:21Z</dcterms:created>
  <dcterms:modified xsi:type="dcterms:W3CDTF">2021-12-02T14:05:15Z</dcterms:modified>
</cp:coreProperties>
</file>